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2" r:id="rId4"/>
    <p:sldId id="263" r:id="rId5"/>
    <p:sldId id="258" r:id="rId6"/>
    <p:sldId id="264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1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EDUARDO SCHUSTER" userId="3ff7617d-d181-4eb1-ba39-342a717d6acf" providerId="ADAL" clId="{0624E0DB-3C9D-4765-8FCD-65BD6A34B0E7}"/>
    <pc:docChg chg="undo custSel modSld modMainMaster">
      <pc:chgData name="CARLOS EDUARDO SCHUSTER" userId="3ff7617d-d181-4eb1-ba39-342a717d6acf" providerId="ADAL" clId="{0624E0DB-3C9D-4765-8FCD-65BD6A34B0E7}" dt="2024-04-07T19:44:51.164" v="141" actId="20577"/>
      <pc:docMkLst>
        <pc:docMk/>
      </pc:docMkLst>
      <pc:sldChg chg="modSp mod">
        <pc:chgData name="CARLOS EDUARDO SCHUSTER" userId="3ff7617d-d181-4eb1-ba39-342a717d6acf" providerId="ADAL" clId="{0624E0DB-3C9D-4765-8FCD-65BD6A34B0E7}" dt="2024-04-07T19:44:51.164" v="141" actId="20577"/>
        <pc:sldMkLst>
          <pc:docMk/>
          <pc:sldMk cId="1759094252" sldId="256"/>
        </pc:sldMkLst>
        <pc:spChg chg="mod">
          <ac:chgData name="CARLOS EDUARDO SCHUSTER" userId="3ff7617d-d181-4eb1-ba39-342a717d6acf" providerId="ADAL" clId="{0624E0DB-3C9D-4765-8FCD-65BD6A34B0E7}" dt="2024-04-07T19:44:19.743" v="124" actId="34136"/>
          <ac:spMkLst>
            <pc:docMk/>
            <pc:sldMk cId="1759094252" sldId="256"/>
            <ac:spMk id="2" creationId="{71A99254-89A9-65BB-6A21-C952938BD06B}"/>
          </ac:spMkLst>
        </pc:spChg>
        <pc:spChg chg="mod">
          <ac:chgData name="CARLOS EDUARDO SCHUSTER" userId="3ff7617d-d181-4eb1-ba39-342a717d6acf" providerId="ADAL" clId="{0624E0DB-3C9D-4765-8FCD-65BD6A34B0E7}" dt="2024-04-07T19:44:19.743" v="124" actId="34136"/>
          <ac:spMkLst>
            <pc:docMk/>
            <pc:sldMk cId="1759094252" sldId="256"/>
            <ac:spMk id="3" creationId="{8E634B86-712E-0F24-B02A-2ACF3F84F583}"/>
          </ac:spMkLst>
        </pc:spChg>
        <pc:spChg chg="mod">
          <ac:chgData name="CARLOS EDUARDO SCHUSTER" userId="3ff7617d-d181-4eb1-ba39-342a717d6acf" providerId="ADAL" clId="{0624E0DB-3C9D-4765-8FCD-65BD6A34B0E7}" dt="2024-04-07T19:44:51.164" v="141" actId="20577"/>
          <ac:spMkLst>
            <pc:docMk/>
            <pc:sldMk cId="1759094252" sldId="256"/>
            <ac:spMk id="14" creationId="{93094CFA-76FF-A814-3B50-8948BE6FC226}"/>
          </ac:spMkLst>
        </pc:spChg>
        <pc:spChg chg="mod">
          <ac:chgData name="CARLOS EDUARDO SCHUSTER" userId="3ff7617d-d181-4eb1-ba39-342a717d6acf" providerId="ADAL" clId="{0624E0DB-3C9D-4765-8FCD-65BD6A34B0E7}" dt="2024-04-07T19:44:19.743" v="124" actId="34136"/>
          <ac:spMkLst>
            <pc:docMk/>
            <pc:sldMk cId="1759094252" sldId="256"/>
            <ac:spMk id="15" creationId="{04FDED09-02D3-8F78-1680-ECA91DA2970C}"/>
          </ac:spMkLst>
        </pc:spChg>
        <pc:spChg chg="mod">
          <ac:chgData name="CARLOS EDUARDO SCHUSTER" userId="3ff7617d-d181-4eb1-ba39-342a717d6acf" providerId="ADAL" clId="{0624E0DB-3C9D-4765-8FCD-65BD6A34B0E7}" dt="2024-04-07T19:44:19.743" v="124" actId="34136"/>
          <ac:spMkLst>
            <pc:docMk/>
            <pc:sldMk cId="1759094252" sldId="256"/>
            <ac:spMk id="17" creationId="{D1917AA4-E675-A656-BFD1-B556DC54AC44}"/>
          </ac:spMkLst>
        </pc:spChg>
        <pc:picChg chg="mod">
          <ac:chgData name="CARLOS EDUARDO SCHUSTER" userId="3ff7617d-d181-4eb1-ba39-342a717d6acf" providerId="ADAL" clId="{0624E0DB-3C9D-4765-8FCD-65BD6A34B0E7}" dt="2024-04-07T19:44:46.617" v="138" actId="34135"/>
          <ac:picMkLst>
            <pc:docMk/>
            <pc:sldMk cId="1759094252" sldId="256"/>
            <ac:picMk id="4" creationId="{A9B93FF3-0455-4DB3-F05F-48F89FDEFD85}"/>
          </ac:picMkLst>
        </pc:picChg>
        <pc:picChg chg="mod">
          <ac:chgData name="CARLOS EDUARDO SCHUSTER" userId="3ff7617d-d181-4eb1-ba39-342a717d6acf" providerId="ADAL" clId="{0624E0DB-3C9D-4765-8FCD-65BD6A34B0E7}" dt="2024-04-07T19:44:46.617" v="138" actId="34135"/>
          <ac:picMkLst>
            <pc:docMk/>
            <pc:sldMk cId="1759094252" sldId="256"/>
            <ac:picMk id="9" creationId="{009F07BA-5C19-E86C-DBF4-DDB90E405ED8}"/>
          </ac:picMkLst>
        </pc:picChg>
        <pc:picChg chg="mod">
          <ac:chgData name="CARLOS EDUARDO SCHUSTER" userId="3ff7617d-d181-4eb1-ba39-342a717d6acf" providerId="ADAL" clId="{0624E0DB-3C9D-4765-8FCD-65BD6A34B0E7}" dt="2024-04-07T19:44:46.617" v="138" actId="34135"/>
          <ac:picMkLst>
            <pc:docMk/>
            <pc:sldMk cId="1759094252" sldId="256"/>
            <ac:picMk id="11" creationId="{4052932A-DA45-021C-EA4D-E80EEF30A2B2}"/>
          </ac:picMkLst>
        </pc:picChg>
        <pc:cxnChg chg="mod">
          <ac:chgData name="CARLOS EDUARDO SCHUSTER" userId="3ff7617d-d181-4eb1-ba39-342a717d6acf" providerId="ADAL" clId="{0624E0DB-3C9D-4765-8FCD-65BD6A34B0E7}" dt="2024-04-07T19:44:46.617" v="138" actId="34135"/>
          <ac:cxnSpMkLst>
            <pc:docMk/>
            <pc:sldMk cId="1759094252" sldId="256"/>
            <ac:cxnSpMk id="13" creationId="{90FF7151-094E-4C1B-0BC7-E343168392C3}"/>
          </ac:cxnSpMkLst>
        </pc:cxnChg>
        <pc:cxnChg chg="mod">
          <ac:chgData name="CARLOS EDUARDO SCHUSTER" userId="3ff7617d-d181-4eb1-ba39-342a717d6acf" providerId="ADAL" clId="{0624E0DB-3C9D-4765-8FCD-65BD6A34B0E7}" dt="2024-04-07T19:44:46.617" v="138" actId="34135"/>
          <ac:cxnSpMkLst>
            <pc:docMk/>
            <pc:sldMk cId="1759094252" sldId="256"/>
            <ac:cxnSpMk id="16" creationId="{C20601AB-B99D-4A51-62B6-E3AEE64DD7B1}"/>
          </ac:cxnSpMkLst>
        </pc:cxnChg>
      </pc:sldChg>
      <pc:sldChg chg="modSp mod">
        <pc:chgData name="CARLOS EDUARDO SCHUSTER" userId="3ff7617d-d181-4eb1-ba39-342a717d6acf" providerId="ADAL" clId="{0624E0DB-3C9D-4765-8FCD-65BD6A34B0E7}" dt="2024-04-07T19:42:26.559" v="117" actId="1076"/>
        <pc:sldMkLst>
          <pc:docMk/>
          <pc:sldMk cId="3588017034" sldId="260"/>
        </pc:sldMkLst>
        <pc:spChg chg="mod">
          <ac:chgData name="CARLOS EDUARDO SCHUSTER" userId="3ff7617d-d181-4eb1-ba39-342a717d6acf" providerId="ADAL" clId="{0624E0DB-3C9D-4765-8FCD-65BD6A34B0E7}" dt="2024-04-07T19:42:26.559" v="117" actId="1076"/>
          <ac:spMkLst>
            <pc:docMk/>
            <pc:sldMk cId="3588017034" sldId="260"/>
            <ac:spMk id="2" creationId="{DABFE094-0858-5A5C-19C9-81BF0718B434}"/>
          </ac:spMkLst>
        </pc:spChg>
      </pc:sldChg>
      <pc:sldChg chg="modSp mod">
        <pc:chgData name="CARLOS EDUARDO SCHUSTER" userId="3ff7617d-d181-4eb1-ba39-342a717d6acf" providerId="ADAL" clId="{0624E0DB-3C9D-4765-8FCD-65BD6A34B0E7}" dt="2024-04-07T19:42:51.777" v="118" actId="1076"/>
        <pc:sldMkLst>
          <pc:docMk/>
          <pc:sldMk cId="3581858280" sldId="266"/>
        </pc:sldMkLst>
        <pc:picChg chg="mod">
          <ac:chgData name="CARLOS EDUARDO SCHUSTER" userId="3ff7617d-d181-4eb1-ba39-342a717d6acf" providerId="ADAL" clId="{0624E0DB-3C9D-4765-8FCD-65BD6A34B0E7}" dt="2024-04-07T19:42:51.777" v="118" actId="1076"/>
          <ac:picMkLst>
            <pc:docMk/>
            <pc:sldMk cId="3581858280" sldId="266"/>
            <ac:picMk id="5" creationId="{CA3D5B7C-E685-D1BE-3BA7-86B94A520F78}"/>
          </ac:picMkLst>
        </pc:picChg>
      </pc:sldChg>
      <pc:sldMasterChg chg="modSp modSldLayout">
        <pc:chgData name="CARLOS EDUARDO SCHUSTER" userId="3ff7617d-d181-4eb1-ba39-342a717d6acf" providerId="ADAL" clId="{0624E0DB-3C9D-4765-8FCD-65BD6A34B0E7}" dt="2024-04-07T19:44:03.712" v="123" actId="735"/>
        <pc:sldMasterMkLst>
          <pc:docMk/>
          <pc:sldMasterMk cId="2214730377" sldId="2147483648"/>
        </pc:sldMasterMkLst>
        <pc:sldLayoutChg chg="modSp">
          <pc:chgData name="CARLOS EDUARDO SCHUSTER" userId="3ff7617d-d181-4eb1-ba39-342a717d6acf" providerId="ADAL" clId="{0624E0DB-3C9D-4765-8FCD-65BD6A34B0E7}" dt="2024-04-07T19:44:02.072" v="122" actId="735"/>
          <pc:sldLayoutMkLst>
            <pc:docMk/>
            <pc:sldMasterMk cId="2214730377" sldId="2147483648"/>
            <pc:sldLayoutMk cId="1179752512" sldId="2147483649"/>
          </pc:sldLayoutMkLst>
        </pc:sldLayoutChg>
      </pc:sldMasterChg>
    </pc:docChg>
  </pc:docChgLst>
  <pc:docChgLst>
    <pc:chgData name="Mario Lamas Ramalho" userId="da1611043ab73791" providerId="LiveId" clId="{8669768A-758E-4250-87E6-19EB6F0219C9}"/>
    <pc:docChg chg="undo redo custSel addSld delSld modSld modMainMaster">
      <pc:chgData name="Mario Lamas Ramalho" userId="da1611043ab73791" providerId="LiveId" clId="{8669768A-758E-4250-87E6-19EB6F0219C9}" dt="2024-04-05T16:15:08.125" v="170" actId="1076"/>
      <pc:docMkLst>
        <pc:docMk/>
      </pc:docMkLst>
      <pc:sldChg chg="modSp mod">
        <pc:chgData name="Mario Lamas Ramalho" userId="da1611043ab73791" providerId="LiveId" clId="{8669768A-758E-4250-87E6-19EB6F0219C9}" dt="2024-04-05T16:08:02.382" v="147" actId="20577"/>
        <pc:sldMkLst>
          <pc:docMk/>
          <pc:sldMk cId="3588017034" sldId="260"/>
        </pc:sldMkLst>
        <pc:spChg chg="mod">
          <ac:chgData name="Mario Lamas Ramalho" userId="da1611043ab73791" providerId="LiveId" clId="{8669768A-758E-4250-87E6-19EB6F0219C9}" dt="2024-04-05T16:08:02.382" v="147" actId="20577"/>
          <ac:spMkLst>
            <pc:docMk/>
            <pc:sldMk cId="3588017034" sldId="260"/>
            <ac:spMk id="3" creationId="{16F3BE27-E321-6C2D-71A6-FD2BF8927028}"/>
          </ac:spMkLst>
        </pc:spChg>
      </pc:sldChg>
      <pc:sldChg chg="modSp mod">
        <pc:chgData name="Mario Lamas Ramalho" userId="da1611043ab73791" providerId="LiveId" clId="{8669768A-758E-4250-87E6-19EB6F0219C9}" dt="2024-04-05T16:15:08.125" v="170" actId="1076"/>
        <pc:sldMkLst>
          <pc:docMk/>
          <pc:sldMk cId="3581858280" sldId="266"/>
        </pc:sldMkLst>
        <pc:spChg chg="mod">
          <ac:chgData name="Mario Lamas Ramalho" userId="da1611043ab73791" providerId="LiveId" clId="{8669768A-758E-4250-87E6-19EB6F0219C9}" dt="2024-04-05T16:03:51.650" v="5" actId="1076"/>
          <ac:spMkLst>
            <pc:docMk/>
            <pc:sldMk cId="3581858280" sldId="266"/>
            <ac:spMk id="2" creationId="{91C347F9-D3EC-E65D-5DDB-33C11C04AF45}"/>
          </ac:spMkLst>
        </pc:spChg>
        <pc:spChg chg="mod">
          <ac:chgData name="Mario Lamas Ramalho" userId="da1611043ab73791" providerId="LiveId" clId="{8669768A-758E-4250-87E6-19EB6F0219C9}" dt="2024-04-05T16:15:08.125" v="170" actId="1076"/>
          <ac:spMkLst>
            <pc:docMk/>
            <pc:sldMk cId="3581858280" sldId="266"/>
            <ac:spMk id="6" creationId="{F1B305E3-1F4F-2B9D-6BD9-98B3AAE44962}"/>
          </ac:spMkLst>
        </pc:spChg>
        <pc:picChg chg="mod">
          <ac:chgData name="Mario Lamas Ramalho" userId="da1611043ab73791" providerId="LiveId" clId="{8669768A-758E-4250-87E6-19EB6F0219C9}" dt="2024-04-05T16:05:54.764" v="20" actId="1076"/>
          <ac:picMkLst>
            <pc:docMk/>
            <pc:sldMk cId="3581858280" sldId="266"/>
            <ac:picMk id="5" creationId="{CA3D5B7C-E685-D1BE-3BA7-86B94A520F78}"/>
          </ac:picMkLst>
        </pc:picChg>
      </pc:sldChg>
      <pc:sldChg chg="new del">
        <pc:chgData name="Mario Lamas Ramalho" userId="da1611043ab73791" providerId="LiveId" clId="{8669768A-758E-4250-87E6-19EB6F0219C9}" dt="2024-04-05T16:04:21.207" v="9" actId="47"/>
        <pc:sldMkLst>
          <pc:docMk/>
          <pc:sldMk cId="1430035783" sldId="267"/>
        </pc:sldMkLst>
      </pc:sldChg>
      <pc:sldChg chg="new del">
        <pc:chgData name="Mario Lamas Ramalho" userId="da1611043ab73791" providerId="LiveId" clId="{8669768A-758E-4250-87E6-19EB6F0219C9}" dt="2024-04-05T16:10:09.910" v="165" actId="680"/>
        <pc:sldMkLst>
          <pc:docMk/>
          <pc:sldMk cId="1619667553" sldId="267"/>
        </pc:sldMkLst>
      </pc:sldChg>
      <pc:sldChg chg="new add del">
        <pc:chgData name="Mario Lamas Ramalho" userId="da1611043ab73791" providerId="LiveId" clId="{8669768A-758E-4250-87E6-19EB6F0219C9}" dt="2024-04-05T16:05:51.044" v="16" actId="680"/>
        <pc:sldMkLst>
          <pc:docMk/>
          <pc:sldMk cId="2485161866" sldId="267"/>
        </pc:sldMkLst>
      </pc:sldChg>
      <pc:sldMasterChg chg="modSp mod modSldLayout">
        <pc:chgData name="Mario Lamas Ramalho" userId="da1611043ab73791" providerId="LiveId" clId="{8669768A-758E-4250-87E6-19EB6F0219C9}" dt="2024-04-05T16:14:23.466" v="169" actId="14100"/>
        <pc:sldMasterMkLst>
          <pc:docMk/>
          <pc:sldMasterMk cId="2214730377" sldId="2147483648"/>
        </pc:sldMasterMkLst>
        <pc:spChg chg="mod">
          <ac:chgData name="Mario Lamas Ramalho" userId="da1611043ab73791" providerId="LiveId" clId="{8669768A-758E-4250-87E6-19EB6F0219C9}" dt="2024-04-05T16:05:51.623" v="18"/>
          <ac:spMkLst>
            <pc:docMk/>
            <pc:sldMasterMk cId="2214730377" sldId="2147483648"/>
            <ac:spMk id="5" creationId="{F3ACD650-613E-4C6E-108C-0312D55DF58B}"/>
          </ac:spMkLst>
        </pc:spChg>
        <pc:sldLayoutChg chg="delSp modSp mod">
          <pc:chgData name="Mario Lamas Ramalho" userId="da1611043ab73791" providerId="LiveId" clId="{8669768A-758E-4250-87E6-19EB6F0219C9}" dt="2024-04-05T16:14:23.466" v="169" actId="14100"/>
          <pc:sldLayoutMkLst>
            <pc:docMk/>
            <pc:sldMasterMk cId="2214730377" sldId="2147483648"/>
            <pc:sldLayoutMk cId="944588655" sldId="2147483650"/>
          </pc:sldLayoutMkLst>
          <pc:spChg chg="del">
            <ac:chgData name="Mario Lamas Ramalho" userId="da1611043ab73791" providerId="LiveId" clId="{8669768A-758E-4250-87E6-19EB6F0219C9}" dt="2024-04-05T16:08:22.394" v="149" actId="478"/>
            <ac:spMkLst>
              <pc:docMk/>
              <pc:sldMasterMk cId="2214730377" sldId="2147483648"/>
              <pc:sldLayoutMk cId="944588655" sldId="2147483650"/>
              <ac:spMk id="4" creationId="{9D0C8FE2-830A-16B9-4094-697BE2CCD046}"/>
            </ac:spMkLst>
          </pc:spChg>
          <pc:spChg chg="mod">
            <ac:chgData name="Mario Lamas Ramalho" userId="da1611043ab73791" providerId="LiveId" clId="{8669768A-758E-4250-87E6-19EB6F0219C9}" dt="2024-04-05T16:10:13.229" v="167" actId="1036"/>
            <ac:spMkLst>
              <pc:docMk/>
              <pc:sldMasterMk cId="2214730377" sldId="2147483648"/>
              <pc:sldLayoutMk cId="944588655" sldId="2147483650"/>
              <ac:spMk id="5" creationId="{C29429AE-B2D0-90C1-2912-E49D1235D707}"/>
            </ac:spMkLst>
          </pc:spChg>
          <pc:spChg chg="del mod">
            <ac:chgData name="Mario Lamas Ramalho" userId="da1611043ab73791" providerId="LiveId" clId="{8669768A-758E-4250-87E6-19EB6F0219C9}" dt="2024-04-05T16:08:20.313" v="148" actId="478"/>
            <ac:spMkLst>
              <pc:docMk/>
              <pc:sldMasterMk cId="2214730377" sldId="2147483648"/>
              <pc:sldLayoutMk cId="944588655" sldId="2147483650"/>
              <ac:spMk id="6" creationId="{EB3DBCB0-7397-9D73-3F65-A2C056B761C9}"/>
            </ac:spMkLst>
          </pc:spChg>
          <pc:cxnChg chg="mod">
            <ac:chgData name="Mario Lamas Ramalho" userId="da1611043ab73791" providerId="LiveId" clId="{8669768A-758E-4250-87E6-19EB6F0219C9}" dt="2024-04-05T16:14:23.466" v="169" actId="14100"/>
            <ac:cxnSpMkLst>
              <pc:docMk/>
              <pc:sldMasterMk cId="2214730377" sldId="2147483648"/>
              <pc:sldLayoutMk cId="944588655" sldId="2147483650"/>
              <ac:cxnSpMk id="8" creationId="{90296608-A556-F4F4-DDB6-7C6139717FBA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C3062-7CD9-4D02-8242-5B4A8F74C03E}" type="datetimeFigureOut">
              <a:rPr lang="pt-BR" smtClean="0"/>
              <a:t>13/04/2024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94BC5-EFD3-4B52-B767-3F73FB19FD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44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24B83-60E9-9D9C-ADDF-E7887924D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4C5B3E-9DD4-CC5D-A929-9D0C4A843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897839-0FF7-C69B-BEDB-3E22B160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3E0624-3228-C6FA-6CDA-BE2D2411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8416FD-0CF7-60B4-0896-C5248C2E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75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05B87-94F5-4F94-D946-2FB9E929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49C507-3D00-EDD0-B7FB-56175D546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8918B9-C480-CB57-4D40-4387ECAD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BE6D39-3CB3-734D-0269-539FC4EF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2AD04-74A2-F166-CA9B-D41C3D40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A74C24-D074-50B3-4370-3380622B2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7C5FBA-8DE4-072D-D627-F544F37E6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55B1CB-110A-3821-EDD0-563CD7D4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2AC61-596D-33F4-FA5F-4A008122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F8F612-CB9C-518C-0A27-C4FF77A7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75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3BAB9-4C7C-6BDB-CFB5-703D4B5F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>
            <a:lvl1pPr marL="273050" indent="0"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F1BA1A-7311-79FB-675F-7A2878144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9429AE-B2D0-90C1-2912-E49D1235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483877"/>
            <a:ext cx="4907507" cy="365125"/>
          </a:xfrm>
        </p:spPr>
        <p:txBody>
          <a:bodyPr/>
          <a:lstStyle/>
          <a:p>
            <a:endParaRPr lang="pt-BR" b="1" dirty="0"/>
          </a:p>
          <a:p>
            <a:r>
              <a:rPr lang="pt-BR" b="1" dirty="0"/>
              <a:t>XV FATECLOG – Logística com Inovação e ESG</a:t>
            </a:r>
          </a:p>
          <a:p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0296608-A556-F4F4-DDB6-7C6139717FBA}"/>
              </a:ext>
            </a:extLst>
          </p:cNvPr>
          <p:cNvCxnSpPr>
            <a:cxnSpLocks/>
          </p:cNvCxnSpPr>
          <p:nvPr userDrawn="1"/>
        </p:nvCxnSpPr>
        <p:spPr>
          <a:xfrm>
            <a:off x="793230" y="373076"/>
            <a:ext cx="0" cy="909814"/>
          </a:xfrm>
          <a:prstGeom prst="line">
            <a:avLst/>
          </a:prstGeom>
          <a:ln w="73025">
            <a:solidFill>
              <a:srgbClr val="B3010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58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9649B-945B-30E8-A8A9-83FEC2FD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A24D0C-863C-E6D8-B190-C166CA984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9E4A23-8069-A4F9-1C55-FD56CBEF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7FA93-BCC8-751E-8CC7-D8CF6036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FC0E66-7B45-97B4-0EFF-B08E8005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5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A6182-8C09-5BC6-BB33-3346655C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27476-E8CF-C548-FCB4-957EE0061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FB0814-D229-DAB5-2F88-4BE7B7BDA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79C65A-01BC-8110-93AB-C9EDC7F4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C75DF2-46F1-5CAD-0B1D-AFA83208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25A98A-1257-3A23-9EA5-3519D6FB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3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19B0A-4F8F-CB87-B9B3-B59FFF1A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2B1203-A995-3AF6-A81E-7C6AEE26A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C808DA-FA51-6E4F-7343-8BE44ACBB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55EBC2-14FD-A4D6-38FF-5ADBA9D37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85C1D3-4DF7-0421-CF76-F342D7AA8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4A167D5-3D75-53C1-0E32-6F8BB950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95DEFE-9E26-2850-471C-122D8F23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523095C-385A-9340-1E73-568FA9C6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1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1039-C7F0-D8AF-334F-B276D5A5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F2168CE-5807-047A-C4FE-EA29FC98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FDAF51C-9AA2-F7C5-D7C6-A0351775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78132AA-8971-8DDA-2F58-1D732C67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1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B532B30-343F-EA25-7026-37271FD7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4E6835-C30C-B257-3E22-53904ACC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127A2CB-EDF2-FB75-A6E0-9D44AC57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59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36C2-3EFC-D580-8CA4-4162CDA75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EB80D6-C3EF-CB87-3F79-BFCD5232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E83B59-07C0-091A-5EF8-3F8448AD0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08FD71-2FE1-9E65-D6A5-35683CCC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BDAB5E-87EB-A6F5-4C48-4981B779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F129CB-B7F8-2AC1-59DB-E8FF47FC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84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6FFF6-E482-298A-EBD5-FA3BEA0C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621271-B55D-CB94-2E55-85216E08F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020FE1-4B35-D828-152B-710E8FB78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87F4E6-75BC-CFD3-EFCA-3C43ADEB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302483-0518-607B-22F5-25D02216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 XV FATECLOG – Logística com Inovação e ESG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734C37-8635-A1EC-43C1-CAB71661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0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6074B3-84FD-34C5-AC8F-DA13E1226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C62BA-5D17-1834-74CA-0C101A7A3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DE0937-D580-02EC-BC20-FE97A1B9A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ACD650-613E-4C6E-108C-0312D55DF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t-BR"/>
              <a:t> XV FATECLOG – Logística com Inovação e ESG 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2CCD7-C555-B543-3E2C-7ED10123E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0BBFD-0E29-4C37-9855-1FE426A925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73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99254-89A9-65BB-6A21-C952938BD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486"/>
            <a:ext cx="9144000" cy="1463815"/>
          </a:xfrm>
        </p:spPr>
        <p:txBody>
          <a:bodyPr anchor="ctr">
            <a:normAutofit/>
          </a:bodyPr>
          <a:lstStyle/>
          <a:p>
            <a:r>
              <a:rPr lang="pt-BR" sz="4400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634B86-712E-0F24-B02A-2ACF3F84F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589736"/>
            <a:ext cx="9144000" cy="184489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[Nome do autor 1]</a:t>
            </a:r>
          </a:p>
          <a:p>
            <a:r>
              <a:rPr lang="pt-BR" dirty="0"/>
              <a:t>[Nome do autor 2]</a:t>
            </a:r>
          </a:p>
          <a:p>
            <a:r>
              <a:rPr lang="pt-BR" dirty="0"/>
              <a:t>[Nome do autor 3]</a:t>
            </a:r>
          </a:p>
          <a:p>
            <a:r>
              <a:rPr lang="pt-BR" dirty="0"/>
              <a:t>[Nome do autor 4]</a:t>
            </a:r>
          </a:p>
          <a:p>
            <a:r>
              <a:rPr lang="pt-BR" dirty="0"/>
              <a:t>[Nome do Orientador]</a:t>
            </a:r>
          </a:p>
          <a:p>
            <a:endParaRPr lang="pt-BR" dirty="0"/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A9B93FF3-0455-4DB3-F05F-48F89FDEFD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2" y="1"/>
            <a:ext cx="4317166" cy="925002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009F07BA-5C19-E86C-DBF4-DDB90E405E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317" y="111678"/>
            <a:ext cx="1570065" cy="813325"/>
          </a:xfrm>
          <a:prstGeom prst="rect">
            <a:avLst/>
          </a:prstGeom>
        </p:spPr>
      </p:pic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4052932A-DA45-021C-EA4D-E80EEF30A2B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6" b="21820"/>
          <a:stretch/>
        </p:blipFill>
        <p:spPr>
          <a:xfrm>
            <a:off x="7465102" y="111678"/>
            <a:ext cx="2517512" cy="831732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0FF7151-094E-4C1B-0BC7-E343168392C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76225" y="1064458"/>
            <a:ext cx="11658157" cy="0"/>
          </a:xfrm>
          <a:prstGeom prst="line">
            <a:avLst/>
          </a:prstGeom>
          <a:ln>
            <a:solidFill>
              <a:srgbClr val="B3010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3094CFA-76FF-A814-3B50-8948BE6FC22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6878" y="1203601"/>
            <a:ext cx="1029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XV FATECLOG – Logística com Inovação e ESG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4FDED09-02D3-8F78-1680-ECA91DA2970C}"/>
              </a:ext>
            </a:extLst>
          </p:cNvPr>
          <p:cNvSpPr txBox="1">
            <a:spLocks/>
          </p:cNvSpPr>
          <p:nvPr/>
        </p:nvSpPr>
        <p:spPr>
          <a:xfrm>
            <a:off x="946878" y="6426603"/>
            <a:ext cx="10298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Jundiaí, XX de Junho de 2024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C20601AB-B99D-4A51-62B6-E3AEE64DD7B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9520" y="6395571"/>
            <a:ext cx="10732957" cy="0"/>
          </a:xfrm>
          <a:prstGeom prst="line">
            <a:avLst/>
          </a:prstGeom>
          <a:ln>
            <a:solidFill>
              <a:srgbClr val="B3010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ubtítulo 2">
            <a:extLst>
              <a:ext uri="{FF2B5EF4-FFF2-40B4-BE49-F238E27FC236}">
                <a16:creationId xmlns:a16="http://schemas.microsoft.com/office/drawing/2014/main" id="{D1917AA4-E675-A656-BFD1-B556DC54AC44}"/>
              </a:ext>
            </a:extLst>
          </p:cNvPr>
          <p:cNvSpPr txBox="1">
            <a:spLocks/>
          </p:cNvSpPr>
          <p:nvPr/>
        </p:nvSpPr>
        <p:spPr>
          <a:xfrm>
            <a:off x="1523998" y="5844153"/>
            <a:ext cx="9144000" cy="519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[Nome da Instituição]</a:t>
            </a:r>
          </a:p>
        </p:txBody>
      </p:sp>
    </p:spTree>
    <p:extLst>
      <p:ext uri="{BB962C8B-B14F-4D97-AF65-F5344CB8AC3E}">
        <p14:creationId xmlns:p14="http://schemas.microsoft.com/office/powerpoint/2010/main" val="17590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FE094-0858-5A5C-19C9-81BF071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F3BE27-E321-6C2D-71A6-FD2BF892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Tempo para apresentação: 10 minutos</a:t>
            </a:r>
          </a:p>
          <a:p>
            <a:r>
              <a:rPr lang="pt-BR" dirty="0"/>
              <a:t>Tempo para arguição: 5 minutos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C326B1-3B8E-B442-DCB8-683F42C0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0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1615F-EFDC-5634-8870-51117B1E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17495-2768-88CB-9CCD-D52681DCC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B68691-1CDF-F551-B2E4-575B8CC2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24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8284F-0829-9C0C-CC2A-88996E7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EMBASAMENTO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B20EE5-718E-FB96-7DA7-F7F33B25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B475E4-DFF2-AB4C-364B-9CAE8101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04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8185D-5CE1-ECBA-835B-848505A2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DA TEMÁTICA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4860D7-A6D6-6A1C-4A70-1A33B5E7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7F6849-2FE7-BEB1-5DE0-56875137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6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92261-FE8B-982A-8DE3-3A044B15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A0447-C25C-B40F-DF38-D048761AC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256CA-50BA-5A25-A327-84718481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262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47A1A-08CC-DDAD-DA11-6FD5911F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6CAA2E-8FFB-B43D-1061-D246A01E0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3B0421-A167-DAF8-8FBC-BCBD5B29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04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A0AF2-2751-F573-F3DF-8F2A6D4F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253EE2-0847-4D94-7822-BB56E0B41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9D1DFB-2A87-E4DE-C5FC-68F884AE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91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347F9-D3EC-E65D-5DDB-33C11C04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42" y="1374338"/>
            <a:ext cx="10515600" cy="917765"/>
          </a:xfrm>
        </p:spPr>
        <p:txBody>
          <a:bodyPr/>
          <a:lstStyle/>
          <a:p>
            <a:pPr algn="ctr"/>
            <a:r>
              <a:rPr lang="pt-BR" b="1" dirty="0"/>
              <a:t>OBRIGADO PELA ATENÇÃO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1B305E3-1F4F-2B9D-6BD9-98B3AAE44962}"/>
              </a:ext>
            </a:extLst>
          </p:cNvPr>
          <p:cNvSpPr txBox="1">
            <a:spLocks/>
          </p:cNvSpPr>
          <p:nvPr/>
        </p:nvSpPr>
        <p:spPr>
          <a:xfrm>
            <a:off x="706442" y="383401"/>
            <a:ext cx="10515600" cy="91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305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/>
              <a:t>XV FATECLOG – Logística com Inovação e ESG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B6456C-BDEB-174B-F2DC-F291FD7A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XV FATECLOG – Logística com Inovação e ESG</a:t>
            </a:r>
          </a:p>
          <a:p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063C36C-DBFC-C5C7-CFA4-E835FF579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"/>
          <a:stretch/>
        </p:blipFill>
        <p:spPr>
          <a:xfrm>
            <a:off x="2142053" y="2304315"/>
            <a:ext cx="7907893" cy="41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58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153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Tema do Office</vt:lpstr>
      <vt:lpstr>Título do Artigo</vt:lpstr>
      <vt:lpstr>INTRODUÇÃO</vt:lpstr>
      <vt:lpstr>OBJETIVOS</vt:lpstr>
      <vt:lpstr>EMBASAMENTO TEÓRICO</vt:lpstr>
      <vt:lpstr>DESENVOLVIMENTO DA TEMÁTICA</vt:lpstr>
      <vt:lpstr>RESULTADOS E DISCUSSÕES</vt:lpstr>
      <vt:lpstr>CONSIDERAÇÕES FINAIS</vt:lpstr>
      <vt:lpstr>PRINCIPAIS REFERÊNCIAS</vt:lpstr>
      <vt:lpstr>OBRIGADO PELA ATENÇÃO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MARIO LAMAS RAMALHO</dc:creator>
  <cp:lastModifiedBy>Fatec Jundiai - 114 Gestao do Teams</cp:lastModifiedBy>
  <cp:revision>2</cp:revision>
  <dcterms:created xsi:type="dcterms:W3CDTF">2024-04-05T10:59:44Z</dcterms:created>
  <dcterms:modified xsi:type="dcterms:W3CDTF">2024-04-13T14:50:37Z</dcterms:modified>
</cp:coreProperties>
</file>