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4" r:id="rId6"/>
  </p:sldIdLst>
  <p:sldSz cx="51206400" cy="28803600"/>
  <p:notesSz cx="6858000" cy="9144000"/>
  <p:defaultTextStyle>
    <a:defPPr rtl="0">
      <a:defRPr lang="pt-br"/>
    </a:defPPr>
    <a:lvl1pPr marL="0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1pPr>
    <a:lvl2pPr marL="1760490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2pPr>
    <a:lvl3pPr marL="3520979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3pPr>
    <a:lvl4pPr marL="5281469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4pPr>
    <a:lvl5pPr marL="7041957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5pPr>
    <a:lvl6pPr marL="8802444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6pPr>
    <a:lvl7pPr marL="10562935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7pPr>
    <a:lvl8pPr marL="12323423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8pPr>
    <a:lvl9pPr marL="14083913" algn="l" defTabSz="3520979" rtl="0" eaLnBrk="1" latinLnBrk="0" hangingPunct="1">
      <a:defRPr sz="6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6131" userDrawn="1">
          <p15:clr>
            <a:srgbClr val="A4A3A4"/>
          </p15:clr>
        </p15:guide>
        <p15:guide id="3" pos="30229" userDrawn="1">
          <p15:clr>
            <a:srgbClr val="A4A3A4"/>
          </p15:clr>
        </p15:guide>
        <p15:guide id="5" orient="horz" pos="90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E3655-72A1-4859-9F55-AD3EB3BE32F0}" v="27" dt="2024-04-12T18:41:11.770"/>
    <p1510:client id="{C82876C5-90C6-440B-BF14-EE3EE64A2BDA}" v="18" dt="2024-04-13T11:39:10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8" autoAdjust="0"/>
    <p:restoredTop sz="94241" autoAdjust="0"/>
  </p:normalViewPr>
  <p:slideViewPr>
    <p:cSldViewPr snapToGrid="0">
      <p:cViewPr>
        <p:scale>
          <a:sx n="25" d="100"/>
          <a:sy n="25" d="100"/>
        </p:scale>
        <p:origin x="630" y="132"/>
      </p:cViewPr>
      <p:guideLst>
        <p:guide pos="16131"/>
        <p:guide pos="30229"/>
        <p:guide orient="horz" pos="90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EDUARDO SCHUSTER" userId="3ff7617d-d181-4eb1-ba39-342a717d6acf" providerId="ADAL" clId="{C82876C5-90C6-440B-BF14-EE3EE64A2BDA}"/>
    <pc:docChg chg="undo custSel modSld">
      <pc:chgData name="CARLOS EDUARDO SCHUSTER" userId="3ff7617d-d181-4eb1-ba39-342a717d6acf" providerId="ADAL" clId="{C82876C5-90C6-440B-BF14-EE3EE64A2BDA}" dt="2024-04-13T11:38:43.358" v="132"/>
      <pc:docMkLst>
        <pc:docMk/>
      </pc:docMkLst>
      <pc:sldChg chg="addSp delSp modSp mod">
        <pc:chgData name="CARLOS EDUARDO SCHUSTER" userId="3ff7617d-d181-4eb1-ba39-342a717d6acf" providerId="ADAL" clId="{C82876C5-90C6-440B-BF14-EE3EE64A2BDA}" dt="2024-04-13T11:38:43.358" v="132"/>
        <pc:sldMkLst>
          <pc:docMk/>
          <pc:sldMk cId="3444908671" sldId="264"/>
        </pc:sldMkLst>
        <pc:spChg chg="mod">
          <ac:chgData name="CARLOS EDUARDO SCHUSTER" userId="3ff7617d-d181-4eb1-ba39-342a717d6acf" providerId="ADAL" clId="{C82876C5-90C6-440B-BF14-EE3EE64A2BDA}" dt="2024-04-13T11:37:07.837" v="53" actId="164"/>
          <ac:spMkLst>
            <pc:docMk/>
            <pc:sldMk cId="3444908671" sldId="264"/>
            <ac:spMk id="3" creationId="{36265515-AD22-0E6E-9E30-4FA79A70732A}"/>
          </ac:spMkLst>
        </pc:spChg>
        <pc:spChg chg="mod">
          <ac:chgData name="CARLOS EDUARDO SCHUSTER" userId="3ff7617d-d181-4eb1-ba39-342a717d6acf" providerId="ADAL" clId="{C82876C5-90C6-440B-BF14-EE3EE64A2BDA}" dt="2024-04-13T11:37:07.837" v="53" actId="164"/>
          <ac:spMkLst>
            <pc:docMk/>
            <pc:sldMk cId="3444908671" sldId="264"/>
            <ac:spMk id="6" creationId="{B4209FA4-7D6D-EA1F-74DF-219393F55125}"/>
          </ac:spMkLst>
        </pc:spChg>
        <pc:spChg chg="add mod">
          <ac:chgData name="CARLOS EDUARDO SCHUSTER" userId="3ff7617d-d181-4eb1-ba39-342a717d6acf" providerId="ADAL" clId="{C82876C5-90C6-440B-BF14-EE3EE64A2BDA}" dt="2024-04-13T11:38:43.358" v="132"/>
          <ac:spMkLst>
            <pc:docMk/>
            <pc:sldMk cId="3444908671" sldId="264"/>
            <ac:spMk id="8" creationId="{C28C967C-EB51-7022-07DA-76DD353BCAC8}"/>
          </ac:spMkLst>
        </pc:spChg>
        <pc:spChg chg="mod">
          <ac:chgData name="CARLOS EDUARDO SCHUSTER" userId="3ff7617d-d181-4eb1-ba39-342a717d6acf" providerId="ADAL" clId="{C82876C5-90C6-440B-BF14-EE3EE64A2BDA}" dt="2024-04-13T11:37:14.821" v="54" actId="164"/>
          <ac:spMkLst>
            <pc:docMk/>
            <pc:sldMk cId="3444908671" sldId="264"/>
            <ac:spMk id="10" creationId="{99BDFE5B-8E72-C50C-CD2E-4A582B627D48}"/>
          </ac:spMkLst>
        </pc:spChg>
        <pc:spChg chg="mod">
          <ac:chgData name="CARLOS EDUARDO SCHUSTER" userId="3ff7617d-d181-4eb1-ba39-342a717d6acf" providerId="ADAL" clId="{C82876C5-90C6-440B-BF14-EE3EE64A2BDA}" dt="2024-04-13T11:37:14.821" v="54" actId="164"/>
          <ac:spMkLst>
            <pc:docMk/>
            <pc:sldMk cId="3444908671" sldId="264"/>
            <ac:spMk id="11" creationId="{BBEFC4B9-1ECE-D1B4-79AE-E4DA2AC91005}"/>
          </ac:spMkLst>
        </pc:spChg>
        <pc:spChg chg="add mod">
          <ac:chgData name="CARLOS EDUARDO SCHUSTER" userId="3ff7617d-d181-4eb1-ba39-342a717d6acf" providerId="ADAL" clId="{C82876C5-90C6-440B-BF14-EE3EE64A2BDA}" dt="2024-04-13T11:38:43.358" v="132"/>
          <ac:spMkLst>
            <pc:docMk/>
            <pc:sldMk cId="3444908671" sldId="264"/>
            <ac:spMk id="14" creationId="{340F0B1A-2D79-F595-F466-6E779224F3C8}"/>
          </ac:spMkLst>
        </pc:spChg>
        <pc:spChg chg="del">
          <ac:chgData name="CARLOS EDUARDO SCHUSTER" userId="3ff7617d-d181-4eb1-ba39-342a717d6acf" providerId="ADAL" clId="{C82876C5-90C6-440B-BF14-EE3EE64A2BDA}" dt="2024-04-13T11:38:42.842" v="131" actId="478"/>
          <ac:spMkLst>
            <pc:docMk/>
            <pc:sldMk cId="3444908671" sldId="264"/>
            <ac:spMk id="18" creationId="{A0EC2206-9890-2344-8F35-352BFAAF1A2E}"/>
          </ac:spMkLst>
        </pc:spChg>
        <pc:spChg chg="del">
          <ac:chgData name="CARLOS EDUARDO SCHUSTER" userId="3ff7617d-d181-4eb1-ba39-342a717d6acf" providerId="ADAL" clId="{C82876C5-90C6-440B-BF14-EE3EE64A2BDA}" dt="2024-04-13T11:38:42.842" v="131" actId="478"/>
          <ac:spMkLst>
            <pc:docMk/>
            <pc:sldMk cId="3444908671" sldId="264"/>
            <ac:spMk id="19" creationId="{461ABC61-AA52-CD8A-353E-638A1312E217}"/>
          </ac:spMkLst>
        </pc:spChg>
        <pc:grpChg chg="add mod">
          <ac:chgData name="CARLOS EDUARDO SCHUSTER" userId="3ff7617d-d181-4eb1-ba39-342a717d6acf" providerId="ADAL" clId="{C82876C5-90C6-440B-BF14-EE3EE64A2BDA}" dt="2024-04-13T11:37:07.837" v="53" actId="164"/>
          <ac:grpSpMkLst>
            <pc:docMk/>
            <pc:sldMk cId="3444908671" sldId="264"/>
            <ac:grpSpMk id="4" creationId="{D9C95C56-2816-A57A-3DEE-684E17B918FA}"/>
          </ac:grpSpMkLst>
        </pc:grpChg>
        <pc:grpChg chg="add mod">
          <ac:chgData name="CARLOS EDUARDO SCHUSTER" userId="3ff7617d-d181-4eb1-ba39-342a717d6acf" providerId="ADAL" clId="{C82876C5-90C6-440B-BF14-EE3EE64A2BDA}" dt="2024-04-13T11:37:14.821" v="54" actId="164"/>
          <ac:grpSpMkLst>
            <pc:docMk/>
            <pc:sldMk cId="3444908671" sldId="264"/>
            <ac:grpSpMk id="5" creationId="{FA8BEC2F-4CDD-49AC-FF97-E82B86349418}"/>
          </ac:grpSpMkLst>
        </pc:grpChg>
        <pc:grpChg chg="add mod">
          <ac:chgData name="CARLOS EDUARDO SCHUSTER" userId="3ff7617d-d181-4eb1-ba39-342a717d6acf" providerId="ADAL" clId="{C82876C5-90C6-440B-BF14-EE3EE64A2BDA}" dt="2024-04-13T11:37:37.445" v="56" actId="164"/>
          <ac:grpSpMkLst>
            <pc:docMk/>
            <pc:sldMk cId="3444908671" sldId="264"/>
            <ac:grpSpMk id="7" creationId="{48FF37E2-D222-D311-8E42-3E1924E4F93E}"/>
          </ac:grpSpMkLst>
        </pc:grpChg>
        <pc:picChg chg="mod">
          <ac:chgData name="CARLOS EDUARDO SCHUSTER" userId="3ff7617d-d181-4eb1-ba39-342a717d6acf" providerId="ADAL" clId="{C82876C5-90C6-440B-BF14-EE3EE64A2BDA}" dt="2024-04-13T11:37:47.523" v="57" actId="34135"/>
          <ac:picMkLst>
            <pc:docMk/>
            <pc:sldMk cId="3444908671" sldId="264"/>
            <ac:picMk id="2" creationId="{E37D98E6-20C1-3728-3A73-4B0FA9C035F7}"/>
          </ac:picMkLst>
        </pc:picChg>
        <pc:picChg chg="mod">
          <ac:chgData name="CARLOS EDUARDO SCHUSTER" userId="3ff7617d-d181-4eb1-ba39-342a717d6acf" providerId="ADAL" clId="{C82876C5-90C6-440B-BF14-EE3EE64A2BDA}" dt="2024-04-13T11:37:07.837" v="53" actId="164"/>
          <ac:picMkLst>
            <pc:docMk/>
            <pc:sldMk cId="3444908671" sldId="264"/>
            <ac:picMk id="12" creationId="{334A6021-3FB0-F7E9-F8C1-8D9B167BAD63}"/>
          </ac:picMkLst>
        </pc:picChg>
        <pc:picChg chg="mod">
          <ac:chgData name="CARLOS EDUARDO SCHUSTER" userId="3ff7617d-d181-4eb1-ba39-342a717d6acf" providerId="ADAL" clId="{C82876C5-90C6-440B-BF14-EE3EE64A2BDA}" dt="2024-04-13T11:37:14.821" v="54" actId="164"/>
          <ac:picMkLst>
            <pc:docMk/>
            <pc:sldMk cId="3444908671" sldId="264"/>
            <ac:picMk id="13" creationId="{C5C2E06A-545D-FAE4-392F-2030A31C0AAF}"/>
          </ac:picMkLst>
        </pc:picChg>
        <pc:picChg chg="mod">
          <ac:chgData name="CARLOS EDUARDO SCHUSTER" userId="3ff7617d-d181-4eb1-ba39-342a717d6acf" providerId="ADAL" clId="{C82876C5-90C6-440B-BF14-EE3EE64A2BDA}" dt="2024-04-13T11:37:47.523" v="57" actId="34135"/>
          <ac:picMkLst>
            <pc:docMk/>
            <pc:sldMk cId="3444908671" sldId="264"/>
            <ac:picMk id="15" creationId="{0B5F1113-90D5-638D-921D-CD17893A0E18}"/>
          </ac:picMkLst>
        </pc:picChg>
        <pc:picChg chg="mod">
          <ac:chgData name="CARLOS EDUARDO SCHUSTER" userId="3ff7617d-d181-4eb1-ba39-342a717d6acf" providerId="ADAL" clId="{C82876C5-90C6-440B-BF14-EE3EE64A2BDA}" dt="2024-04-13T11:37:47.523" v="57" actId="34135"/>
          <ac:picMkLst>
            <pc:docMk/>
            <pc:sldMk cId="3444908671" sldId="264"/>
            <ac:picMk id="17" creationId="{76DE23A2-DBD1-E451-036F-C5EAD4748F2F}"/>
          </ac:picMkLst>
        </pc:picChg>
      </pc:sldChg>
      <pc:sldChg chg="addSp modSp mod">
        <pc:chgData name="CARLOS EDUARDO SCHUSTER" userId="3ff7617d-d181-4eb1-ba39-342a717d6acf" providerId="ADAL" clId="{C82876C5-90C6-440B-BF14-EE3EE64A2BDA}" dt="2024-04-13T11:38:28.280" v="130" actId="6549"/>
        <pc:sldMkLst>
          <pc:docMk/>
          <pc:sldMk cId="1208243487" sldId="265"/>
        </pc:sldMkLst>
        <pc:spChg chg="mod">
          <ac:chgData name="CARLOS EDUARDO SCHUSTER" userId="3ff7617d-d181-4eb1-ba39-342a717d6acf" providerId="ADAL" clId="{C82876C5-90C6-440B-BF14-EE3EE64A2BDA}" dt="2024-04-13T11:32:41.923" v="3" actId="164"/>
          <ac:spMkLst>
            <pc:docMk/>
            <pc:sldMk cId="1208243487" sldId="265"/>
            <ac:spMk id="11" creationId="{4E4EB856-7494-1192-4539-E1CF7FD3B980}"/>
          </ac:spMkLst>
        </pc:spChg>
        <pc:spChg chg="mod">
          <ac:chgData name="CARLOS EDUARDO SCHUSTER" userId="3ff7617d-d181-4eb1-ba39-342a717d6acf" providerId="ADAL" clId="{C82876C5-90C6-440B-BF14-EE3EE64A2BDA}" dt="2024-04-13T11:32:41.923" v="3" actId="164"/>
          <ac:spMkLst>
            <pc:docMk/>
            <pc:sldMk cId="1208243487" sldId="265"/>
            <ac:spMk id="12" creationId="{EEE24691-8078-E97D-7C09-16628DE6167C}"/>
          </ac:spMkLst>
        </pc:spChg>
        <pc:spChg chg="mod">
          <ac:chgData name="CARLOS EDUARDO SCHUSTER" userId="3ff7617d-d181-4eb1-ba39-342a717d6acf" providerId="ADAL" clId="{C82876C5-90C6-440B-BF14-EE3EE64A2BDA}" dt="2024-04-13T11:32:51.032" v="4" actId="164"/>
          <ac:spMkLst>
            <pc:docMk/>
            <pc:sldMk cId="1208243487" sldId="265"/>
            <ac:spMk id="13" creationId="{81FA33E5-00A0-062C-CDA5-BAC2D9D7B970}"/>
          </ac:spMkLst>
        </pc:spChg>
        <pc:spChg chg="mod">
          <ac:chgData name="CARLOS EDUARDO SCHUSTER" userId="3ff7617d-d181-4eb1-ba39-342a717d6acf" providerId="ADAL" clId="{C82876C5-90C6-440B-BF14-EE3EE64A2BDA}" dt="2024-04-13T11:32:51.032" v="4" actId="164"/>
          <ac:spMkLst>
            <pc:docMk/>
            <pc:sldMk cId="1208243487" sldId="265"/>
            <ac:spMk id="14" creationId="{C4094572-ED85-8544-ECD3-0D2A430FD8F0}"/>
          </ac:spMkLst>
        </pc:spChg>
        <pc:spChg chg="mod">
          <ac:chgData name="CARLOS EDUARDO SCHUSTER" userId="3ff7617d-d181-4eb1-ba39-342a717d6acf" providerId="ADAL" clId="{C82876C5-90C6-440B-BF14-EE3EE64A2BDA}" dt="2024-04-13T11:38:23.827" v="129" actId="1036"/>
          <ac:spMkLst>
            <pc:docMk/>
            <pc:sldMk cId="1208243487" sldId="265"/>
            <ac:spMk id="16" creationId="{813B4038-817A-48EE-8A68-6FBF1518A2BD}"/>
          </ac:spMkLst>
        </pc:spChg>
        <pc:spChg chg="mod">
          <ac:chgData name="CARLOS EDUARDO SCHUSTER" userId="3ff7617d-d181-4eb1-ba39-342a717d6acf" providerId="ADAL" clId="{C82876C5-90C6-440B-BF14-EE3EE64A2BDA}" dt="2024-04-13T11:38:28.280" v="130" actId="6549"/>
          <ac:spMkLst>
            <pc:docMk/>
            <pc:sldMk cId="1208243487" sldId="265"/>
            <ac:spMk id="18" creationId="{A0EC2206-9890-2344-8F35-352BFAAF1A2E}"/>
          </ac:spMkLst>
        </pc:spChg>
        <pc:spChg chg="mod">
          <ac:chgData name="CARLOS EDUARDO SCHUSTER" userId="3ff7617d-d181-4eb1-ba39-342a717d6acf" providerId="ADAL" clId="{C82876C5-90C6-440B-BF14-EE3EE64A2BDA}" dt="2024-04-13T11:36:08.073" v="26" actId="6549"/>
          <ac:spMkLst>
            <pc:docMk/>
            <pc:sldMk cId="1208243487" sldId="265"/>
            <ac:spMk id="25" creationId="{702AF3C9-FCBE-965C-B003-25CD5581F1CE}"/>
          </ac:spMkLst>
        </pc:spChg>
        <pc:spChg chg="mod">
          <ac:chgData name="CARLOS EDUARDO SCHUSTER" userId="3ff7617d-d181-4eb1-ba39-342a717d6acf" providerId="ADAL" clId="{C82876C5-90C6-440B-BF14-EE3EE64A2BDA}" dt="2024-04-13T11:36:17.244" v="38" actId="20577"/>
          <ac:spMkLst>
            <pc:docMk/>
            <pc:sldMk cId="1208243487" sldId="265"/>
            <ac:spMk id="26" creationId="{1755E41B-83B3-6043-A90A-924696101B35}"/>
          </ac:spMkLst>
        </pc:spChg>
        <pc:spChg chg="mod">
          <ac:chgData name="CARLOS EDUARDO SCHUSTER" userId="3ff7617d-d181-4eb1-ba39-342a717d6acf" providerId="ADAL" clId="{C82876C5-90C6-440B-BF14-EE3EE64A2BDA}" dt="2024-04-13T11:36:31.713" v="50" actId="20577"/>
          <ac:spMkLst>
            <pc:docMk/>
            <pc:sldMk cId="1208243487" sldId="265"/>
            <ac:spMk id="27" creationId="{4C870D52-23AA-9E69-406D-2106075DD62F}"/>
          </ac:spMkLst>
        </pc:spChg>
        <pc:grpChg chg="add mod">
          <ac:chgData name="CARLOS EDUARDO SCHUSTER" userId="3ff7617d-d181-4eb1-ba39-342a717d6acf" providerId="ADAL" clId="{C82876C5-90C6-440B-BF14-EE3EE64A2BDA}" dt="2024-04-13T11:32:41.923" v="3" actId="164"/>
          <ac:grpSpMkLst>
            <pc:docMk/>
            <pc:sldMk cId="1208243487" sldId="265"/>
            <ac:grpSpMk id="3" creationId="{FEEB2189-719F-FF77-1727-0B3AB1FBDA8F}"/>
          </ac:grpSpMkLst>
        </pc:grpChg>
        <pc:grpChg chg="add mod">
          <ac:chgData name="CARLOS EDUARDO SCHUSTER" userId="3ff7617d-d181-4eb1-ba39-342a717d6acf" providerId="ADAL" clId="{C82876C5-90C6-440B-BF14-EE3EE64A2BDA}" dt="2024-04-13T11:32:51.032" v="4" actId="164"/>
          <ac:grpSpMkLst>
            <pc:docMk/>
            <pc:sldMk cId="1208243487" sldId="265"/>
            <ac:grpSpMk id="4" creationId="{7F8736C8-4180-043E-F565-02B547FFC82C}"/>
          </ac:grpSpMkLst>
        </pc:grpChg>
        <pc:picChg chg="mod">
          <ac:chgData name="CARLOS EDUARDO SCHUSTER" userId="3ff7617d-d181-4eb1-ba39-342a717d6acf" providerId="ADAL" clId="{C82876C5-90C6-440B-BF14-EE3EE64A2BDA}" dt="2024-04-13T11:37:58.054" v="58" actId="34135"/>
          <ac:picMkLst>
            <pc:docMk/>
            <pc:sldMk cId="1208243487" sldId="265"/>
            <ac:picMk id="2" creationId="{E37D98E6-20C1-3728-3A73-4B0FA9C035F7}"/>
          </ac:picMkLst>
        </pc:picChg>
        <pc:picChg chg="mod">
          <ac:chgData name="CARLOS EDUARDO SCHUSTER" userId="3ff7617d-d181-4eb1-ba39-342a717d6acf" providerId="ADAL" clId="{C82876C5-90C6-440B-BF14-EE3EE64A2BDA}" dt="2024-04-13T11:32:41.923" v="3" actId="164"/>
          <ac:picMkLst>
            <pc:docMk/>
            <pc:sldMk cId="1208243487" sldId="265"/>
            <ac:picMk id="9" creationId="{56CCC521-7A86-3203-252C-80F23CE425EA}"/>
          </ac:picMkLst>
        </pc:picChg>
        <pc:picChg chg="mod">
          <ac:chgData name="CARLOS EDUARDO SCHUSTER" userId="3ff7617d-d181-4eb1-ba39-342a717d6acf" providerId="ADAL" clId="{C82876C5-90C6-440B-BF14-EE3EE64A2BDA}" dt="2024-04-13T11:32:51.032" v="4" actId="164"/>
          <ac:picMkLst>
            <pc:docMk/>
            <pc:sldMk cId="1208243487" sldId="265"/>
            <ac:picMk id="10" creationId="{E342285C-9646-E702-B873-C02368B671E0}"/>
          </ac:picMkLst>
        </pc:picChg>
        <pc:picChg chg="mod">
          <ac:chgData name="CARLOS EDUARDO SCHUSTER" userId="3ff7617d-d181-4eb1-ba39-342a717d6acf" providerId="ADAL" clId="{C82876C5-90C6-440B-BF14-EE3EE64A2BDA}" dt="2024-04-13T11:37:58.054" v="58" actId="34135"/>
          <ac:picMkLst>
            <pc:docMk/>
            <pc:sldMk cId="1208243487" sldId="265"/>
            <ac:picMk id="15" creationId="{0B5F1113-90D5-638D-921D-CD17893A0E18}"/>
          </ac:picMkLst>
        </pc:picChg>
        <pc:picChg chg="mod">
          <ac:chgData name="CARLOS EDUARDO SCHUSTER" userId="3ff7617d-d181-4eb1-ba39-342a717d6acf" providerId="ADAL" clId="{C82876C5-90C6-440B-BF14-EE3EE64A2BDA}" dt="2024-04-13T11:37:58.054" v="58" actId="34135"/>
          <ac:picMkLst>
            <pc:docMk/>
            <pc:sldMk cId="1208243487" sldId="265"/>
            <ac:picMk id="17" creationId="{76DE23A2-DBD1-E451-036F-C5EAD4748F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467EF0-DCFB-4155-A259-FF3CC268E60C}" type="datetime1">
              <a:rPr lang="pt-BR" smtClean="0"/>
              <a:t>13/04/2024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A32E2A0-273F-4DCF-AF0B-3CFADE889CA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DBAA05A-295A-45ED-8E1A-4F8210376A6A}" type="datetime1">
              <a:rPr lang="pt-BR" noProof="0" smtClean="0"/>
              <a:t>13/04/2024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9DC9BE-8102-4ADA-9C69-422E2361041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1pPr>
    <a:lvl2pPr marL="1760490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2pPr>
    <a:lvl3pPr marL="3520979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3pPr>
    <a:lvl4pPr marL="5281469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4pPr>
    <a:lvl5pPr marL="7041957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5pPr>
    <a:lvl6pPr marL="8802444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6pPr>
    <a:lvl7pPr marL="10562935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7pPr>
    <a:lvl8pPr marL="12323423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8pPr>
    <a:lvl9pPr marL="14083913" algn="l" defTabSz="3520979" rtl="0" eaLnBrk="1" latinLnBrk="0" hangingPunct="1">
      <a:defRPr sz="46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2857492" y="7503037"/>
            <a:ext cx="44988490" cy="18996280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6929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6" y="1533536"/>
            <a:ext cx="44165522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0446" y="7667629"/>
            <a:ext cx="44165522" cy="18275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0445" y="26696680"/>
            <a:ext cx="11521438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CB6CF85-7B43-4B34-83C5-9D4BAFE7DA59}" type="datetime1">
              <a:rPr lang="pt-BR" noProof="0" smtClean="0"/>
              <a:t>13/04/2024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6" y="26696680"/>
            <a:ext cx="17282163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525" y="26696680"/>
            <a:ext cx="11521438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20A9A2B-DCEA-459B-8067-44D042050D8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010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94068" rtl="0" eaLnBrk="1" latinLnBrk="0" hangingPunct="1">
        <a:lnSpc>
          <a:spcPct val="90000"/>
        </a:lnSpc>
        <a:spcBef>
          <a:spcPct val="0"/>
        </a:spcBef>
        <a:buNone/>
        <a:defRPr sz="3589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3517" indent="-273517" algn="l" defTabSz="1094068" rtl="0" eaLnBrk="1" latinLnBrk="0" hangingPunct="1">
        <a:lnSpc>
          <a:spcPct val="90000"/>
        </a:lnSpc>
        <a:spcBef>
          <a:spcPts val="1196"/>
        </a:spcBef>
        <a:buFont typeface="Arial" panose="020B0604020202020204" pitchFamily="34" charset="0"/>
        <a:buChar char="•"/>
        <a:defRPr sz="3349" kern="1200">
          <a:solidFill>
            <a:schemeClr val="tx1"/>
          </a:solidFill>
          <a:latin typeface="+mn-lt"/>
          <a:ea typeface="+mn-ea"/>
          <a:cs typeface="+mn-cs"/>
        </a:defRPr>
      </a:lvl1pPr>
      <a:lvl2pPr marL="820551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872" kern="1200">
          <a:solidFill>
            <a:schemeClr val="tx1"/>
          </a:solidFill>
          <a:latin typeface="+mn-lt"/>
          <a:ea typeface="+mn-ea"/>
          <a:cs typeface="+mn-cs"/>
        </a:defRPr>
      </a:lvl2pPr>
      <a:lvl3pPr marL="1367585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393" kern="1200">
          <a:solidFill>
            <a:schemeClr val="tx1"/>
          </a:solidFill>
          <a:latin typeface="+mn-lt"/>
          <a:ea typeface="+mn-ea"/>
          <a:cs typeface="+mn-cs"/>
        </a:defRPr>
      </a:lvl3pPr>
      <a:lvl4pPr marL="1914620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154" kern="1200">
          <a:solidFill>
            <a:schemeClr val="tx1"/>
          </a:solidFill>
          <a:latin typeface="+mn-lt"/>
          <a:ea typeface="+mn-ea"/>
          <a:cs typeface="+mn-cs"/>
        </a:defRPr>
      </a:lvl4pPr>
      <a:lvl5pPr marL="2461654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154" kern="1200">
          <a:solidFill>
            <a:schemeClr val="tx1"/>
          </a:solidFill>
          <a:latin typeface="+mn-lt"/>
          <a:ea typeface="+mn-ea"/>
          <a:cs typeface="+mn-cs"/>
        </a:defRPr>
      </a:lvl5pPr>
      <a:lvl6pPr marL="3008688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154" kern="1200">
          <a:solidFill>
            <a:schemeClr val="tx1"/>
          </a:solidFill>
          <a:latin typeface="+mn-lt"/>
          <a:ea typeface="+mn-ea"/>
          <a:cs typeface="+mn-cs"/>
        </a:defRPr>
      </a:lvl6pPr>
      <a:lvl7pPr marL="3555722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154" kern="1200">
          <a:solidFill>
            <a:schemeClr val="tx1"/>
          </a:solidFill>
          <a:latin typeface="+mn-lt"/>
          <a:ea typeface="+mn-ea"/>
          <a:cs typeface="+mn-cs"/>
        </a:defRPr>
      </a:lvl7pPr>
      <a:lvl8pPr marL="4102757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154" kern="1200">
          <a:solidFill>
            <a:schemeClr val="tx1"/>
          </a:solidFill>
          <a:latin typeface="+mn-lt"/>
          <a:ea typeface="+mn-ea"/>
          <a:cs typeface="+mn-cs"/>
        </a:defRPr>
      </a:lvl8pPr>
      <a:lvl9pPr marL="4649790" indent="-273517" algn="l" defTabSz="1094068" rtl="0" eaLnBrk="1" latinLnBrk="0" hangingPunct="1">
        <a:lnSpc>
          <a:spcPct val="90000"/>
        </a:lnSpc>
        <a:spcBef>
          <a:spcPts val="598"/>
        </a:spcBef>
        <a:buFont typeface="Arial" panose="020B0604020202020204" pitchFamily="34" charset="0"/>
        <a:buChar char="•"/>
        <a:defRPr sz="21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1pPr>
      <a:lvl2pPr marL="547035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2pPr>
      <a:lvl3pPr marL="1094068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3pPr>
      <a:lvl4pPr marL="1641103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4pPr>
      <a:lvl5pPr marL="2188137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5pPr>
      <a:lvl6pPr marL="2735171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6pPr>
      <a:lvl7pPr marL="3282205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7pPr>
      <a:lvl8pPr marL="3829240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8pPr>
      <a:lvl9pPr marL="4376273" algn="l" defTabSz="1094068" rtl="0" eaLnBrk="1" latinLnBrk="0" hangingPunct="1">
        <a:defRPr sz="21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Logotipo&#10;&#10;Descrição gerada automaticamente">
            <a:extLst>
              <a:ext uri="{FF2B5EF4-FFF2-40B4-BE49-F238E27FC236}">
                <a16:creationId xmlns:a16="http://schemas.microsoft.com/office/drawing/2014/main" id="{0B5F1113-90D5-638D-921D-CD17893A0E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39" y="405307"/>
            <a:ext cx="11274717" cy="2415735"/>
          </a:xfrm>
          <a:prstGeom prst="rect">
            <a:avLst/>
          </a:prstGeom>
        </p:spPr>
      </p:pic>
      <p:pic>
        <p:nvPicPr>
          <p:cNvPr id="17" name="Imagem 16" descr="Logotipo&#10;&#10;Descrição gerada automaticamente">
            <a:extLst>
              <a:ext uri="{FF2B5EF4-FFF2-40B4-BE49-F238E27FC236}">
                <a16:creationId xmlns:a16="http://schemas.microsoft.com/office/drawing/2014/main" id="{76DE23A2-DBD1-E451-036F-C5EAD4748F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7507" y="744926"/>
            <a:ext cx="3454493" cy="1790285"/>
          </a:xfrm>
          <a:prstGeom prst="rect">
            <a:avLst/>
          </a:prstGeom>
        </p:spPr>
      </p:pic>
      <p:sp>
        <p:nvSpPr>
          <p:cNvPr id="18" name="Text Box 2">
            <a:extLst>
              <a:ext uri="{FF2B5EF4-FFF2-40B4-BE49-F238E27FC236}">
                <a16:creationId xmlns:a16="http://schemas.microsoft.com/office/drawing/2014/main" id="{A0EC2206-9890-2344-8F35-352BFAAF1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0671" y="699311"/>
            <a:ext cx="27848465" cy="95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9787" tIns="46689" rIns="89787" bIns="46689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9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6500"/>
              </a:lnSpc>
              <a:spcBef>
                <a:spcPct val="0"/>
              </a:spcBef>
              <a:buFontTx/>
              <a:buNone/>
            </a:pPr>
            <a:r>
              <a:rPr lang="pt-BR" altLang="pt-BR" sz="80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Título do Trabalho</a:t>
            </a:r>
            <a:endParaRPr lang="pt-BR" altLang="pt-BR" sz="4400" b="1" dirty="0">
              <a:solidFill>
                <a:srgbClr val="000000"/>
              </a:solidFill>
              <a:latin typeface="+mn-lt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D2C5C9BB-3DDF-CFF0-5ADD-5345F6213D5F}"/>
              </a:ext>
            </a:extLst>
          </p:cNvPr>
          <p:cNvCxnSpPr>
            <a:cxnSpLocks/>
          </p:cNvCxnSpPr>
          <p:nvPr/>
        </p:nvCxnSpPr>
        <p:spPr>
          <a:xfrm>
            <a:off x="1134636" y="3845239"/>
            <a:ext cx="49157364" cy="0"/>
          </a:xfrm>
          <a:prstGeom prst="line">
            <a:avLst/>
          </a:prstGeom>
          <a:ln>
            <a:solidFill>
              <a:srgbClr val="B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02AF3C9-FCBE-965C-B003-25CD5581F1CE}"/>
              </a:ext>
            </a:extLst>
          </p:cNvPr>
          <p:cNvSpPr txBox="1"/>
          <p:nvPr/>
        </p:nvSpPr>
        <p:spPr>
          <a:xfrm>
            <a:off x="1134635" y="4493247"/>
            <a:ext cx="23830099" cy="1354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Aft>
                <a:spcPts val="1200"/>
              </a:spcAft>
            </a:pPr>
            <a:r>
              <a:rPr lang="pt-BR" altLang="pt-BR" sz="6600" b="1" dirty="0">
                <a:ea typeface="Verdana" panose="020B060403050404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 eaLnBrk="1" hangingPunct="1"/>
            <a:r>
              <a:rPr lang="pt-BR" altLang="pt-BR" sz="4200" dirty="0">
                <a:ea typeface="Verdana" panose="020B0604030504040204" pitchFamily="34" charset="0"/>
                <a:cs typeface="Arial" panose="020B0604020202020204" pitchFamily="34" charset="0"/>
              </a:rPr>
              <a:t>Apresentar a delimitação e a justificativa da pesquisa, bem como seus objetivos e a metodologia utilizada.</a:t>
            </a:r>
          </a:p>
          <a:p>
            <a:pPr algn="just" eaLnBrk="1" hangingPunct="1"/>
            <a:endParaRPr lang="pt-BR" altLang="pt-BR" sz="4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4200" dirty="0">
                <a:ea typeface="Verdana" panose="020B0604030504040204" pitchFamily="34" charset="0"/>
                <a:cs typeface="Arial" panose="020B0604020202020204" pitchFamily="34" charset="0"/>
              </a:rPr>
              <a:t>Observações:</a:t>
            </a:r>
          </a:p>
          <a:p>
            <a:pPr algn="just">
              <a:spcBef>
                <a:spcPct val="0"/>
              </a:spcBef>
            </a:pPr>
            <a:r>
              <a:rPr lang="pt-BR" altLang="pt-BR" sz="4200" dirty="0">
                <a:cs typeface="Times New Roman" panose="02020603050405020304" pitchFamily="18" charset="0"/>
              </a:rPr>
              <a:t>Deve se procurar manter as fontes das letras e seus tamanhos de acordo com as apresentadas nesse arquivo. </a:t>
            </a:r>
            <a:r>
              <a:rPr lang="pt-BR" altLang="pt-BR" sz="4200" dirty="0">
                <a:ea typeface="Verdana" panose="020B0604030504040204" pitchFamily="34" charset="0"/>
                <a:cs typeface="Arial" panose="020B0604020202020204" pitchFamily="34" charset="0"/>
              </a:rPr>
              <a:t>Os autores podem adaptar os espaços de texto/títulos conforme julgarem necessário, </a:t>
            </a:r>
            <a:r>
              <a:rPr lang="pt-BR" altLang="pt-BR" sz="4200" dirty="0">
                <a:highlight>
                  <a:srgbClr val="FFFF00"/>
                </a:highlight>
                <a:ea typeface="Verdana" panose="020B0604030504040204" pitchFamily="34" charset="0"/>
                <a:cs typeface="Arial" panose="020B0604020202020204" pitchFamily="34" charset="0"/>
              </a:rPr>
              <a:t>não ultrapassando o total de 2 slides.</a:t>
            </a:r>
            <a:endParaRPr lang="pt-BR" altLang="pt-BR" sz="4200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4200" dirty="0">
                <a:cs typeface="Times New Roman" panose="02020603050405020304" pitchFamily="18" charset="0"/>
              </a:rPr>
              <a:t>O arquivo deverá ser confeccionado em formato Apresentação do Powerpoint (</a:t>
            </a:r>
            <a:r>
              <a:rPr lang="pt-BR" altLang="pt-BR" sz="4200" dirty="0" err="1">
                <a:cs typeface="Times New Roman" panose="02020603050405020304" pitchFamily="18" charset="0"/>
              </a:rPr>
              <a:t>pptx</a:t>
            </a:r>
            <a:r>
              <a:rPr lang="pt-BR" altLang="pt-BR" sz="4200" dirty="0">
                <a:cs typeface="Times New Roman" panose="02020603050405020304" pitchFamily="18" charset="0"/>
              </a:rPr>
              <a:t>) a partir </a:t>
            </a:r>
            <a:r>
              <a:rPr lang="pt-BR" altLang="pt-BR" sz="4200" b="1" dirty="0">
                <a:cs typeface="Times New Roman" panose="02020603050405020304" pitchFamily="18" charset="0"/>
              </a:rPr>
              <a:t>deste </a:t>
            </a:r>
            <a:r>
              <a:rPr lang="pt-BR" altLang="pt-BR" sz="4200" b="1" dirty="0" err="1">
                <a:cs typeface="Times New Roman" panose="02020603050405020304" pitchFamily="18" charset="0"/>
              </a:rPr>
              <a:t>t</a:t>
            </a:r>
            <a:r>
              <a:rPr lang="pt-BR" altLang="pt-BR" sz="4200" b="1" i="1" dirty="0" err="1">
                <a:cs typeface="Times New Roman" panose="02020603050405020304" pitchFamily="18" charset="0"/>
              </a:rPr>
              <a:t>emplate</a:t>
            </a:r>
            <a:r>
              <a:rPr lang="pt-BR" altLang="pt-BR" sz="4200" b="1" dirty="0">
                <a:cs typeface="Times New Roman" panose="02020603050405020304" pitchFamily="18" charset="0"/>
              </a:rPr>
              <a:t> </a:t>
            </a:r>
            <a:r>
              <a:rPr lang="pt-BR" altLang="pt-BR" sz="4200" dirty="0">
                <a:cs typeface="Times New Roman" panose="02020603050405020304" pitchFamily="18" charset="0"/>
              </a:rPr>
              <a:t>disponibilizado, mantendo-se o tamanho do slide como </a:t>
            </a:r>
            <a:r>
              <a:rPr lang="pt-BR" altLang="pt-BR" sz="4200" i="1" dirty="0" err="1">
                <a:cs typeface="Times New Roman" panose="02020603050405020304" pitchFamily="18" charset="0"/>
              </a:rPr>
              <a:t>widescreen</a:t>
            </a:r>
            <a:r>
              <a:rPr lang="pt-BR" altLang="pt-BR" sz="4200" dirty="0">
                <a:cs typeface="Times New Roman" panose="02020603050405020304" pitchFamily="18" charset="0"/>
              </a:rPr>
              <a:t> (16:9).</a:t>
            </a:r>
          </a:p>
          <a:p>
            <a:pPr algn="just">
              <a:spcBef>
                <a:spcPct val="0"/>
              </a:spcBef>
            </a:pPr>
            <a:r>
              <a:rPr lang="pt-BR" altLang="pt-BR" sz="4200" dirty="0">
                <a:cs typeface="Times New Roman" panose="02020603050405020304" pitchFamily="18" charset="0"/>
              </a:rPr>
              <a:t>Se necessário, os autores podem alterar localização das figuras/tabelas, por sua vez mantendo a estrutura do </a:t>
            </a:r>
            <a:r>
              <a:rPr lang="pt-BR" altLang="pt-BR" sz="4200" i="1" dirty="0" err="1">
                <a:cs typeface="Times New Roman" panose="02020603050405020304" pitchFamily="18" charset="0"/>
              </a:rPr>
              <a:t>template</a:t>
            </a:r>
            <a:r>
              <a:rPr lang="pt-BR" altLang="pt-BR" sz="4200" dirty="0">
                <a:cs typeface="Times New Roman" panose="02020603050405020304" pitchFamily="18" charset="0"/>
              </a:rPr>
              <a:t> em duas colunas.</a:t>
            </a:r>
          </a:p>
          <a:p>
            <a:pPr algn="just">
              <a:spcBef>
                <a:spcPct val="0"/>
              </a:spcBef>
            </a:pPr>
            <a:r>
              <a:rPr lang="pt-BR" altLang="pt-BR" sz="4200" dirty="0">
                <a:cs typeface="Times New Roman" panose="02020603050405020304" pitchFamily="18" charset="0"/>
              </a:rPr>
              <a:t>O arquivo pode conter diversas fotos, gráficos e textos, conforme os exemplos aqui fornecidos. Os autores deverão fornecer explicações aos interessados, no momento da apresentação do arquivo. Após confeccionado, o arquivo deve ser enviado no sistema até o dia 07/06.</a:t>
            </a:r>
            <a:endParaRPr lang="pt-BR" altLang="pt-BR" sz="4200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pt-BR" altLang="pt-BR" sz="4200" dirty="0">
              <a:cs typeface="Times New Roman" panose="02020603050405020304" pitchFamily="18" charset="0"/>
            </a:endParaRPr>
          </a:p>
          <a:p>
            <a:pPr algn="just" eaLnBrk="1" hangingPunct="1"/>
            <a:endParaRPr lang="pt-BR" altLang="pt-BR" sz="4200" dirty="0">
              <a:highlight>
                <a:srgbClr val="FFFF00"/>
              </a:highlight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4200" dirty="0">
                <a:highlight>
                  <a:srgbClr val="FFFF00"/>
                </a:highlight>
                <a:ea typeface="Verdana" panose="020B0604030504040204" pitchFamily="34" charset="0"/>
                <a:cs typeface="Arial" panose="020B0604020202020204" pitchFamily="34" charset="0"/>
              </a:rPr>
              <a:t>O tempo de apresentação será de 05 minutos</a:t>
            </a:r>
            <a:r>
              <a:rPr lang="pt-BR" altLang="pt-BR" sz="4200" dirty="0">
                <a:ea typeface="Verdana" panose="020B0604030504040204" pitchFamily="34" charset="0"/>
                <a:cs typeface="Arial" panose="020B0604020202020204" pitchFamily="34" charset="0"/>
              </a:rPr>
              <a:t>, sugerindo-se a adoção de um modelo de </a:t>
            </a:r>
            <a:r>
              <a:rPr lang="pt-BR" altLang="pt-BR" sz="4200" dirty="0" err="1">
                <a:ea typeface="Verdana" panose="020B0604030504040204" pitchFamily="34" charset="0"/>
                <a:cs typeface="Arial" panose="020B0604020202020204" pitchFamily="34" charset="0"/>
              </a:rPr>
              <a:t>pitch</a:t>
            </a:r>
            <a:r>
              <a:rPr lang="pt-BR" altLang="pt-BR" sz="4200" dirty="0"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/>
            <a:r>
              <a:rPr lang="pt-BR" altLang="pt-BR" sz="4400" dirty="0">
                <a:highlight>
                  <a:srgbClr val="FFFF00"/>
                </a:highlight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/>
            <a:endParaRPr lang="pt-BR" altLang="pt-BR" sz="4000" dirty="0"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755E41B-83B3-6043-A90A-924696101B35}"/>
              </a:ext>
            </a:extLst>
          </p:cNvPr>
          <p:cNvSpPr txBox="1"/>
          <p:nvPr/>
        </p:nvSpPr>
        <p:spPr>
          <a:xfrm>
            <a:off x="1134635" y="18662082"/>
            <a:ext cx="23830099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Aft>
                <a:spcPts val="1200"/>
              </a:spcAft>
            </a:pPr>
            <a:r>
              <a:rPr lang="pt-BR" altLang="pt-BR" sz="6600" b="1" dirty="0">
                <a:ea typeface="Verdana" panose="020B0604030504040204" pitchFamily="34" charset="0"/>
                <a:cs typeface="Times New Roman" panose="02020603050405020304" pitchFamily="18" charset="0"/>
              </a:rPr>
              <a:t>DESENVOLVIMENTO</a:t>
            </a:r>
          </a:p>
          <a:p>
            <a:pPr algn="just" eaLnBrk="1" hangingPunct="1"/>
            <a:r>
              <a:rPr lang="pt-BR" altLang="pt-BR" sz="4200" dirty="0">
                <a:ea typeface="Verdana" panose="020B0604030504040204" pitchFamily="34" charset="0"/>
                <a:cs typeface="Times New Roman" panose="02020603050405020304" pitchFamily="18" charset="0"/>
              </a:rPr>
              <a:t>Neste campo deve-se escrever a parte teórica, que pode ser dividida em subitens.</a:t>
            </a:r>
          </a:p>
          <a:p>
            <a:pPr algn="just" eaLnBrk="1" hangingPunct="1"/>
            <a:endParaRPr lang="pt-BR" altLang="pt-BR" sz="40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t-BR" altLang="pt-BR" sz="6000" b="1" dirty="0">
                <a:cs typeface="Times New Roman" panose="02020603050405020304" pitchFamily="18" charset="0"/>
              </a:rPr>
              <a:t>Título de subitem (se houver)</a:t>
            </a:r>
          </a:p>
          <a:p>
            <a:pPr algn="just"/>
            <a:r>
              <a:rPr lang="pt-BR" altLang="pt-BR" sz="4200" dirty="0">
                <a:ea typeface="Verdana" panose="020B0604030504040204" pitchFamily="34" charset="0"/>
                <a:cs typeface="Times New Roman" panose="02020603050405020304" pitchFamily="18" charset="0"/>
              </a:rPr>
              <a:t>Texto...</a:t>
            </a:r>
          </a:p>
          <a:p>
            <a:pPr algn="just"/>
            <a:endParaRPr lang="pt-BR" altLang="pt-BR" sz="4000" dirty="0">
              <a:solidFill>
                <a:srgbClr val="FF000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pt-BR" altLang="pt-BR" sz="40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pt-BR" altLang="pt-BR" sz="40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4C870D52-23AA-9E69-406D-2106075DD62F}"/>
              </a:ext>
            </a:extLst>
          </p:cNvPr>
          <p:cNvSpPr txBox="1"/>
          <p:nvPr/>
        </p:nvSpPr>
        <p:spPr>
          <a:xfrm>
            <a:off x="26241666" y="4632710"/>
            <a:ext cx="240503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t-BR" altLang="pt-BR" sz="6000" b="1" dirty="0">
                <a:cs typeface="Times New Roman" panose="02020603050405020304" pitchFamily="18" charset="0"/>
              </a:rPr>
              <a:t>Título de subitem (se houver)</a:t>
            </a:r>
          </a:p>
          <a:p>
            <a:pPr algn="just"/>
            <a:r>
              <a:rPr lang="pt-BR" altLang="pt-BR" sz="4200" dirty="0">
                <a:ea typeface="Verdana" panose="020B0604030504040204" pitchFamily="34" charset="0"/>
                <a:cs typeface="Times New Roman" panose="02020603050405020304" pitchFamily="18" charset="0"/>
              </a:rPr>
              <a:t>Texto...</a:t>
            </a:r>
          </a:p>
          <a:p>
            <a:pPr algn="just" eaLnBrk="1" hangingPunct="1"/>
            <a:r>
              <a:rPr lang="pt-BR" altLang="pt-BR" sz="4000" dirty="0"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813B4038-817A-48EE-8A68-6FBF1518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9894" y="1787070"/>
            <a:ext cx="27848465" cy="211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9787" tIns="46689" rIns="89787" bIns="46689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9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t-BR" altLang="pt-BR" sz="1500" b="1" dirty="0">
              <a:solidFill>
                <a:srgbClr val="000000"/>
              </a:solidFill>
              <a:latin typeface="+mn-lt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Autor¹, Autor², Autor</a:t>
            </a:r>
            <a:r>
              <a:rPr lang="pt-BR" altLang="pt-BR" sz="32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 Autor</a:t>
            </a:r>
            <a:r>
              <a:rPr lang="pt-BR" altLang="pt-BR" sz="32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4</a:t>
            </a: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 , Autor</a:t>
            </a:r>
            <a:r>
              <a:rPr lang="pt-BR" altLang="pt-BR" sz="32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44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Instituição</a:t>
            </a:r>
            <a:endParaRPr lang="pt-BR" altLang="pt-BR" sz="4800" b="1" dirty="0">
              <a:solidFill>
                <a:srgbClr val="000000"/>
              </a:solidFill>
              <a:latin typeface="+mn-lt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37D98E6-20C1-3728-3A73-4B0FA9C035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1744" y="927882"/>
            <a:ext cx="4751068" cy="1410134"/>
          </a:xfrm>
          <a:prstGeom prst="rect">
            <a:avLst/>
          </a:prstGeom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FEEB2189-719F-FF77-1727-0B3AB1FBDA8F}"/>
              </a:ext>
            </a:extLst>
          </p:cNvPr>
          <p:cNvGrpSpPr/>
          <p:nvPr/>
        </p:nvGrpSpPr>
        <p:grpSpPr>
          <a:xfrm>
            <a:off x="28464504" y="7223064"/>
            <a:ext cx="8312984" cy="6653187"/>
            <a:chOff x="28464504" y="7223064"/>
            <a:chExt cx="8312984" cy="6653187"/>
          </a:xfrm>
        </p:grpSpPr>
        <p:pic>
          <p:nvPicPr>
            <p:cNvPr id="9" name="Picture 2" descr="Gráfico de barras no Excel">
              <a:extLst>
                <a:ext uri="{FF2B5EF4-FFF2-40B4-BE49-F238E27FC236}">
                  <a16:creationId xmlns:a16="http://schemas.microsoft.com/office/drawing/2014/main" id="{56CCC521-7A86-3203-252C-80F23CE425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4504" y="8282322"/>
              <a:ext cx="8312984" cy="5062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E4EB856-7494-1192-4539-E1CF7FD3B980}"/>
                </a:ext>
              </a:extLst>
            </p:cNvPr>
            <p:cNvSpPr txBox="1"/>
            <p:nvPr/>
          </p:nvSpPr>
          <p:spPr>
            <a:xfrm>
              <a:off x="29496064" y="7223064"/>
              <a:ext cx="59598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/>
                <a:t>Figura 1 – Título...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EEE24691-8078-E97D-7C09-16628DE6167C}"/>
                </a:ext>
              </a:extLst>
            </p:cNvPr>
            <p:cNvSpPr txBox="1"/>
            <p:nvPr/>
          </p:nvSpPr>
          <p:spPr>
            <a:xfrm>
              <a:off x="29641068" y="13414586"/>
              <a:ext cx="5959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/>
                <a:t>Fonte: Exemplo (2024)</a:t>
              </a: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7F8736C8-4180-043E-F565-02B547FFC82C}"/>
              </a:ext>
            </a:extLst>
          </p:cNvPr>
          <p:cNvGrpSpPr/>
          <p:nvPr/>
        </p:nvGrpSpPr>
        <p:grpSpPr>
          <a:xfrm>
            <a:off x="40548091" y="7135884"/>
            <a:ext cx="7593430" cy="6670388"/>
            <a:chOff x="40548091" y="7135884"/>
            <a:chExt cx="7593430" cy="6670388"/>
          </a:xfrm>
        </p:grpSpPr>
        <p:pic>
          <p:nvPicPr>
            <p:cNvPr id="10" name="Picture 4" descr="Cultura vai abrigar a exposição “Do Complexo, um novo olhar: Fepasa-Fatec,  20 anos de história” | Notícias">
              <a:extLst>
                <a:ext uri="{FF2B5EF4-FFF2-40B4-BE49-F238E27FC236}">
                  <a16:creationId xmlns:a16="http://schemas.microsoft.com/office/drawing/2014/main" id="{E342285C-9646-E702-B873-C02368B671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48091" y="8050691"/>
              <a:ext cx="7593430" cy="506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81FA33E5-00A0-062C-CDA5-BAC2D9D7B970}"/>
                </a:ext>
              </a:extLst>
            </p:cNvPr>
            <p:cNvSpPr txBox="1"/>
            <p:nvPr/>
          </p:nvSpPr>
          <p:spPr>
            <a:xfrm>
              <a:off x="41364878" y="7135884"/>
              <a:ext cx="59598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/>
                <a:t>Figura 2 – Título...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C4094572-ED85-8544-ECD3-0D2A430FD8F0}"/>
                </a:ext>
              </a:extLst>
            </p:cNvPr>
            <p:cNvSpPr txBox="1"/>
            <p:nvPr/>
          </p:nvSpPr>
          <p:spPr>
            <a:xfrm>
              <a:off x="41364878" y="13344607"/>
              <a:ext cx="5959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/>
                <a:t>Fonte: Exemplo (2024)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82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Logotipo&#10;&#10;Descrição gerada automaticamente">
            <a:extLst>
              <a:ext uri="{FF2B5EF4-FFF2-40B4-BE49-F238E27FC236}">
                <a16:creationId xmlns:a16="http://schemas.microsoft.com/office/drawing/2014/main" id="{0B5F1113-90D5-638D-921D-CD17893A0E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39" y="405307"/>
            <a:ext cx="11274717" cy="2415735"/>
          </a:xfrm>
          <a:prstGeom prst="rect">
            <a:avLst/>
          </a:prstGeom>
        </p:spPr>
      </p:pic>
      <p:pic>
        <p:nvPicPr>
          <p:cNvPr id="17" name="Imagem 16" descr="Logotipo&#10;&#10;Descrição gerada automaticamente">
            <a:extLst>
              <a:ext uri="{FF2B5EF4-FFF2-40B4-BE49-F238E27FC236}">
                <a16:creationId xmlns:a16="http://schemas.microsoft.com/office/drawing/2014/main" id="{76DE23A2-DBD1-E451-036F-C5EAD4748F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7507" y="744926"/>
            <a:ext cx="3454493" cy="1790285"/>
          </a:xfrm>
          <a:prstGeom prst="rect">
            <a:avLst/>
          </a:prstGeom>
        </p:spPr>
      </p:pic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D2C5C9BB-3DDF-CFF0-5ADD-5345F6213D5F}"/>
              </a:ext>
            </a:extLst>
          </p:cNvPr>
          <p:cNvCxnSpPr>
            <a:cxnSpLocks/>
          </p:cNvCxnSpPr>
          <p:nvPr/>
        </p:nvCxnSpPr>
        <p:spPr>
          <a:xfrm>
            <a:off x="1134636" y="3715197"/>
            <a:ext cx="49157364" cy="0"/>
          </a:xfrm>
          <a:prstGeom prst="line">
            <a:avLst/>
          </a:prstGeom>
          <a:ln>
            <a:solidFill>
              <a:srgbClr val="B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66C4E38-EAE5-9F21-C749-71C91D65B67B}"/>
              </a:ext>
            </a:extLst>
          </p:cNvPr>
          <p:cNvSpPr txBox="1"/>
          <p:nvPr/>
        </p:nvSpPr>
        <p:spPr>
          <a:xfrm>
            <a:off x="26241666" y="13334249"/>
            <a:ext cx="2405033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Aft>
                <a:spcPts val="1200"/>
              </a:spcAft>
            </a:pPr>
            <a:r>
              <a:rPr lang="pt-BR" altLang="pt-BR" sz="6600" b="1" dirty="0">
                <a:ea typeface="Verdana" panose="020B0604030504040204" pitchFamily="34" charset="0"/>
                <a:cs typeface="Times New Roman" panose="02020603050405020304" pitchFamily="18" charset="0"/>
              </a:rPr>
              <a:t>CONSIDERAÇÕES FINAIS</a:t>
            </a:r>
          </a:p>
          <a:p>
            <a:pPr algn="just" eaLnBrk="1" hangingPunct="1"/>
            <a:r>
              <a:rPr lang="pt-BR" altLang="pt-BR" sz="4200" dirty="0">
                <a:ea typeface="Verdana" panose="020B0604030504040204" pitchFamily="34" charset="0"/>
                <a:cs typeface="Times New Roman" panose="02020603050405020304" pitchFamily="18" charset="0"/>
              </a:rPr>
              <a:t>Abordar considerações e aspectos prospectivos a partir das análises e resultados atingidos, destacando a relevância da pesquisa e, se preferível, potenciais aplicações na área do estudo realizado.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77B4DE0-1385-4BDE-341C-5CB97ADD4DBC}"/>
              </a:ext>
            </a:extLst>
          </p:cNvPr>
          <p:cNvSpPr txBox="1"/>
          <p:nvPr/>
        </p:nvSpPr>
        <p:spPr>
          <a:xfrm>
            <a:off x="26241666" y="22866785"/>
            <a:ext cx="24050334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Aft>
                <a:spcPts val="1200"/>
              </a:spcAft>
            </a:pPr>
            <a:r>
              <a:rPr lang="pt-BR" altLang="pt-BR" sz="6600" b="1" dirty="0">
                <a:ea typeface="Verdana" panose="020B0604030504040204" pitchFamily="34" charset="0"/>
                <a:cs typeface="Times New Roman" panose="02020603050405020304" pitchFamily="18" charset="0"/>
              </a:rPr>
              <a:t>REFERÊNCIAS PRINCIPAIS</a:t>
            </a:r>
          </a:p>
          <a:p>
            <a:pPr algn="just" eaLnBrk="1" hangingPunct="1"/>
            <a:r>
              <a:rPr lang="pt-BR" altLang="pt-BR" sz="4200" dirty="0">
                <a:ea typeface="Verdana" panose="020B0604030504040204" pitchFamily="34" charset="0"/>
                <a:cs typeface="Times New Roman" panose="02020603050405020304" pitchFamily="18" charset="0"/>
              </a:rPr>
              <a:t>Apresentar até 5 principais referências da pesquisa, seguindo as diretrizes da ABNT 6023</a:t>
            </a:r>
          </a:p>
          <a:p>
            <a:pPr algn="just"/>
            <a:endParaRPr lang="pt-BR" sz="2800" dirty="0">
              <a:ea typeface="Times New Roman" panose="02020603050405020304" pitchFamily="18" charset="0"/>
            </a:endParaRPr>
          </a:p>
          <a:p>
            <a:pPr algn="just"/>
            <a:r>
              <a:rPr lang="pt-BR" sz="3200" dirty="0">
                <a:ea typeface="Times New Roman" panose="02020603050405020304" pitchFamily="18" charset="0"/>
              </a:rPr>
              <a:t>BALLOU, R. H. </a:t>
            </a:r>
            <a:r>
              <a:rPr lang="pt-BR" sz="3200" b="1" dirty="0">
                <a:ea typeface="Times New Roman" panose="02020603050405020304" pitchFamily="18" charset="0"/>
              </a:rPr>
              <a:t>Gerenciamento da cadeia de suprimentos/logística empresarial.</a:t>
            </a:r>
            <a:r>
              <a:rPr lang="pt-BR" sz="3200" dirty="0">
                <a:ea typeface="Times New Roman" panose="02020603050405020304" pitchFamily="18" charset="0"/>
              </a:rPr>
              <a:t> 5ª ed. Porto Alegre/SC: Bookman, 2006.</a:t>
            </a:r>
          </a:p>
          <a:p>
            <a:pPr algn="just"/>
            <a:r>
              <a:rPr lang="pt-BR" sz="3200" dirty="0">
                <a:ea typeface="Times New Roman" panose="02020603050405020304" pitchFamily="18" charset="0"/>
              </a:rPr>
              <a:t>CLRB. CONSELHO DE LOGÍSTICA REVERSA NO BRASIL. </a:t>
            </a:r>
            <a:r>
              <a:rPr lang="pt-BR" sz="3200" b="1" dirty="0">
                <a:ea typeface="Times New Roman" panose="02020603050405020304" pitchFamily="18" charset="0"/>
              </a:rPr>
              <a:t>Logística Reversa</a:t>
            </a:r>
            <a:r>
              <a:rPr lang="pt-BR" sz="3200" dirty="0">
                <a:ea typeface="Times New Roman" panose="02020603050405020304" pitchFamily="18" charset="0"/>
              </a:rPr>
              <a:t>. Disponível em: </a:t>
            </a:r>
            <a:r>
              <a:rPr lang="pt-B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http://www.clrb.com.br/site/clrb.asp</a:t>
            </a:r>
            <a:r>
              <a:rPr lang="pt-BR" sz="3200" dirty="0">
                <a:ea typeface="Times New Roman" panose="02020603050405020304" pitchFamily="18" charset="0"/>
              </a:rPr>
              <a:t>. Acesso em: 18 set. 2023.</a:t>
            </a:r>
          </a:p>
          <a:p>
            <a:pPr algn="just"/>
            <a:r>
              <a:rPr lang="pt-BR" sz="3200" dirty="0">
                <a:ea typeface="Times New Roman" panose="02020603050405020304" pitchFamily="18" charset="0"/>
              </a:rPr>
              <a:t>MARTINS, P. G.; ALT, P. R. C. </a:t>
            </a:r>
            <a:r>
              <a:rPr lang="pt-BR" sz="3200" b="1" dirty="0">
                <a:ea typeface="Times New Roman" panose="02020603050405020304" pitchFamily="18" charset="0"/>
              </a:rPr>
              <a:t>Administração de materiais e recursos patrimoniais</a:t>
            </a:r>
            <a:r>
              <a:rPr lang="pt-BR" sz="3200" dirty="0">
                <a:ea typeface="Times New Roman" panose="02020603050405020304" pitchFamily="18" charset="0"/>
              </a:rPr>
              <a:t>. 3. ed. São Paulo: Saraiva, 2009. Rev. e atualizada.</a:t>
            </a:r>
          </a:p>
          <a:p>
            <a:pPr algn="just"/>
            <a:r>
              <a:rPr lang="pt-BR" sz="3200" dirty="0">
                <a:ea typeface="Times New Roman" panose="02020603050405020304" pitchFamily="18" charset="0"/>
              </a:rPr>
              <a:t>NOVAES, A. G. </a:t>
            </a:r>
            <a:r>
              <a:rPr lang="pt-BR" sz="3200" b="1" dirty="0">
                <a:ea typeface="Times New Roman" panose="02020603050405020304" pitchFamily="18" charset="0"/>
              </a:rPr>
              <a:t>Logística e Gerenciamento da Cadeia de Distribuição: </a:t>
            </a:r>
            <a:r>
              <a:rPr lang="pt-BR" sz="3200" dirty="0">
                <a:ea typeface="Times New Roman" panose="02020603050405020304" pitchFamily="18" charset="0"/>
              </a:rPr>
              <a:t>estratégia, avaliação e operação. 5. ed. São Paulo: Atlas, 2021. 424 p.</a:t>
            </a:r>
          </a:p>
          <a:p>
            <a:pPr algn="just" eaLnBrk="1" hangingPunct="1"/>
            <a:endParaRPr lang="pt-BR" altLang="pt-BR" sz="45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37D98E6-20C1-3728-3A73-4B0FA9C035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1744" y="927882"/>
            <a:ext cx="4751068" cy="141013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8BADE17-FCF3-0D05-5096-F14E5F96CFEE}"/>
              </a:ext>
            </a:extLst>
          </p:cNvPr>
          <p:cNvSpPr txBox="1"/>
          <p:nvPr/>
        </p:nvSpPr>
        <p:spPr>
          <a:xfrm>
            <a:off x="1662984" y="4156855"/>
            <a:ext cx="2298771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Aft>
                <a:spcPts val="1200"/>
              </a:spcAft>
            </a:pPr>
            <a:r>
              <a:rPr lang="pt-BR" altLang="pt-BR" sz="7200" b="1" dirty="0">
                <a:ea typeface="Verdana" panose="020B0604030504040204" pitchFamily="34" charset="0"/>
                <a:cs typeface="Times New Roman" panose="02020603050405020304" pitchFamily="18" charset="0"/>
              </a:rPr>
              <a:t>RESULTADOS E DISCUSSÃO</a:t>
            </a:r>
          </a:p>
          <a:p>
            <a:pPr algn="just" eaLnBrk="1" hangingPunct="1"/>
            <a:r>
              <a:rPr lang="pt-BR" altLang="pt-BR" sz="4200" dirty="0">
                <a:ea typeface="Verdana" panose="020B0604030504040204" pitchFamily="34" charset="0"/>
                <a:cs typeface="Times New Roman" panose="02020603050405020304" pitchFamily="18" charset="0"/>
              </a:rPr>
              <a:t>Apresentar os principais dados e análises do trabalho, podendo se adotar subitens se necessário.</a:t>
            </a:r>
          </a:p>
          <a:p>
            <a:pPr algn="just" eaLnBrk="1" hangingPunct="1"/>
            <a:endParaRPr lang="pt-BR" altLang="pt-BR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altLang="pt-BR" sz="6000" b="1" dirty="0">
                <a:cs typeface="Times New Roman" panose="02020603050405020304" pitchFamily="18" charset="0"/>
              </a:rPr>
              <a:t>Título de subitem</a:t>
            </a:r>
            <a:endParaRPr lang="pt-BR" altLang="pt-BR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4000" dirty="0">
                <a:ea typeface="Verdana" panose="020B0604030504040204" pitchFamily="34" charset="0"/>
                <a:cs typeface="Times New Roman" panose="02020603050405020304" pitchFamily="18" charset="0"/>
              </a:rPr>
              <a:t> Texto...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9C95C56-2816-A57A-3DEE-684E17B918FA}"/>
              </a:ext>
            </a:extLst>
          </p:cNvPr>
          <p:cNvGrpSpPr/>
          <p:nvPr/>
        </p:nvGrpSpPr>
        <p:grpSpPr>
          <a:xfrm>
            <a:off x="3460709" y="9507434"/>
            <a:ext cx="7383916" cy="6462687"/>
            <a:chOff x="3460709" y="9507434"/>
            <a:chExt cx="7383916" cy="6462687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36265515-AD22-0E6E-9E30-4FA79A70732A}"/>
                </a:ext>
              </a:extLst>
            </p:cNvPr>
            <p:cNvSpPr txBox="1"/>
            <p:nvPr/>
          </p:nvSpPr>
          <p:spPr>
            <a:xfrm>
              <a:off x="4007164" y="9507434"/>
              <a:ext cx="59598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/>
                <a:t>Figura 3 – Título...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B4209FA4-7D6D-EA1F-74DF-219393F55125}"/>
                </a:ext>
              </a:extLst>
            </p:cNvPr>
            <p:cNvSpPr txBox="1"/>
            <p:nvPr/>
          </p:nvSpPr>
          <p:spPr>
            <a:xfrm>
              <a:off x="4152168" y="15508456"/>
              <a:ext cx="5959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/>
                <a:t>Fonte: Exemplo (2024)</a:t>
              </a:r>
            </a:p>
          </p:txBody>
        </p:sp>
        <p:pic>
          <p:nvPicPr>
            <p:cNvPr id="12" name="Imagem 11" descr="Mapa&#10;&#10;Descrição gerada automaticamente">
              <a:extLst>
                <a:ext uri="{FF2B5EF4-FFF2-40B4-BE49-F238E27FC236}">
                  <a16:creationId xmlns:a16="http://schemas.microsoft.com/office/drawing/2014/main" id="{334A6021-3FB0-F7E9-F8C1-8D9B167BA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0709" y="10335061"/>
              <a:ext cx="7383916" cy="4924425"/>
            </a:xfrm>
            <a:prstGeom prst="rect">
              <a:avLst/>
            </a:prstGeom>
          </p:spPr>
        </p:pic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FA8BEC2F-4CDD-49AC-FF97-E82B86349418}"/>
              </a:ext>
            </a:extLst>
          </p:cNvPr>
          <p:cNvGrpSpPr/>
          <p:nvPr/>
        </p:nvGrpSpPr>
        <p:grpSpPr>
          <a:xfrm>
            <a:off x="14081935" y="9415783"/>
            <a:ext cx="7383916" cy="6554337"/>
            <a:chOff x="14081935" y="9415783"/>
            <a:chExt cx="7383916" cy="6554337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99BDFE5B-8E72-C50C-CD2E-4A582B627D48}"/>
                </a:ext>
              </a:extLst>
            </p:cNvPr>
            <p:cNvSpPr txBox="1"/>
            <p:nvPr/>
          </p:nvSpPr>
          <p:spPr>
            <a:xfrm>
              <a:off x="14793965" y="9415783"/>
              <a:ext cx="59598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/>
                <a:t>Figura 4 – Título...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BBEFC4B9-1ECE-D1B4-79AE-E4DA2AC91005}"/>
                </a:ext>
              </a:extLst>
            </p:cNvPr>
            <p:cNvSpPr txBox="1"/>
            <p:nvPr/>
          </p:nvSpPr>
          <p:spPr>
            <a:xfrm>
              <a:off x="14887839" y="15508455"/>
              <a:ext cx="5959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/>
                <a:t>Fonte: Exemplo (2024)</a:t>
              </a: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C5C2E06A-545D-FAE4-392F-2030A31C0A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81935" y="10335061"/>
              <a:ext cx="7383916" cy="4929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FAB4CC5-7F62-4D2F-3BE1-64C8D45DDC21}"/>
              </a:ext>
            </a:extLst>
          </p:cNvPr>
          <p:cNvSpPr txBox="1"/>
          <p:nvPr/>
        </p:nvSpPr>
        <p:spPr>
          <a:xfrm>
            <a:off x="26241666" y="4632710"/>
            <a:ext cx="240503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t-BR" altLang="pt-BR" sz="6000" b="1" dirty="0">
                <a:cs typeface="Times New Roman" panose="02020603050405020304" pitchFamily="18" charset="0"/>
              </a:rPr>
              <a:t>Título de subitem</a:t>
            </a:r>
          </a:p>
          <a:p>
            <a:pPr algn="just"/>
            <a:r>
              <a:rPr lang="pt-BR" altLang="pt-BR" sz="4200" dirty="0">
                <a:ea typeface="Verdana" panose="020B0604030504040204" pitchFamily="34" charset="0"/>
                <a:cs typeface="Times New Roman" panose="02020603050405020304" pitchFamily="18" charset="0"/>
              </a:rPr>
              <a:t>Texto...</a:t>
            </a:r>
          </a:p>
          <a:p>
            <a:pPr algn="just" eaLnBrk="1" hangingPunct="1"/>
            <a:r>
              <a:rPr lang="pt-BR" altLang="pt-BR" sz="4000" dirty="0"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C28C967C-EB51-7022-07DA-76DD353BC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0671" y="699311"/>
            <a:ext cx="27848465" cy="95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9787" tIns="46689" rIns="89787" bIns="46689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9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6500"/>
              </a:lnSpc>
              <a:spcBef>
                <a:spcPct val="0"/>
              </a:spcBef>
              <a:buFontTx/>
              <a:buNone/>
            </a:pPr>
            <a:r>
              <a:rPr lang="pt-BR" altLang="pt-BR" sz="80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Título do Trabalho</a:t>
            </a:r>
            <a:endParaRPr lang="pt-BR" altLang="pt-BR" sz="4400" b="1" dirty="0">
              <a:solidFill>
                <a:srgbClr val="000000"/>
              </a:solidFill>
              <a:latin typeface="+mn-lt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340F0B1A-2D79-F595-F466-6E779224F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9894" y="1787070"/>
            <a:ext cx="27848465" cy="211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9787" tIns="46689" rIns="89787" bIns="46689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9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534988" algn="l"/>
                <a:tab pos="1073150" algn="l"/>
                <a:tab pos="1611313" algn="l"/>
                <a:tab pos="2147888" algn="l"/>
                <a:tab pos="2686050" algn="l"/>
                <a:tab pos="3224213" algn="l"/>
                <a:tab pos="3762375" algn="l"/>
                <a:tab pos="4298950" algn="l"/>
                <a:tab pos="4837113" algn="l"/>
                <a:tab pos="5375275" algn="l"/>
                <a:tab pos="5913438" algn="l"/>
                <a:tab pos="6450013" algn="l"/>
                <a:tab pos="6988175" algn="l"/>
                <a:tab pos="7526338" algn="l"/>
                <a:tab pos="8064500" algn="l"/>
                <a:tab pos="8601075" algn="l"/>
                <a:tab pos="9139238" algn="l"/>
                <a:tab pos="9677400" algn="l"/>
                <a:tab pos="10215563" algn="l"/>
                <a:tab pos="10752138" algn="l"/>
                <a:tab pos="11263313" algn="l"/>
                <a:tab pos="12130088" algn="l"/>
                <a:tab pos="12996863" algn="l"/>
                <a:tab pos="13863638" algn="l"/>
                <a:tab pos="14730413" algn="l"/>
                <a:tab pos="15595600" algn="l"/>
                <a:tab pos="16462375" algn="l"/>
                <a:tab pos="17329150" algn="l"/>
                <a:tab pos="18195925" algn="l"/>
                <a:tab pos="19062700" algn="l"/>
                <a:tab pos="19929475" algn="l"/>
              </a:tabLs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t-BR" altLang="pt-BR" sz="1500" b="1" dirty="0">
              <a:solidFill>
                <a:srgbClr val="000000"/>
              </a:solidFill>
              <a:latin typeface="+mn-lt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Autor¹, Autor², Autor</a:t>
            </a:r>
            <a:r>
              <a:rPr lang="pt-BR" altLang="pt-BR" sz="32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 Autor</a:t>
            </a:r>
            <a:r>
              <a:rPr lang="pt-BR" altLang="pt-BR" sz="32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4</a:t>
            </a:r>
            <a:r>
              <a:rPr lang="pt-BR" altLang="pt-BR" sz="3200" b="1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 , Autor</a:t>
            </a:r>
            <a:r>
              <a:rPr lang="pt-BR" altLang="pt-BR" sz="32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4400" b="1" baseline="30000" dirty="0">
                <a:solidFill>
                  <a:srgbClr val="000000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Instituição</a:t>
            </a:r>
            <a:endParaRPr lang="pt-BR" altLang="pt-BR" sz="4800" b="1" dirty="0">
              <a:solidFill>
                <a:srgbClr val="000000"/>
              </a:solidFill>
              <a:latin typeface="+mn-lt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08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53">
      <a:dk1>
        <a:sysClr val="windowText" lastClr="000000"/>
      </a:dk1>
      <a:lt1>
        <a:sysClr val="window" lastClr="FFFFFF"/>
      </a:lt1>
      <a:dk2>
        <a:srgbClr val="666666"/>
      </a:dk2>
      <a:lt2>
        <a:srgbClr val="808080"/>
      </a:lt2>
      <a:accent1>
        <a:srgbClr val="ED1C24"/>
      </a:accent1>
      <a:accent2>
        <a:srgbClr val="F15A24"/>
      </a:accent2>
      <a:accent3>
        <a:srgbClr val="F7931E"/>
      </a:accent3>
      <a:accent4>
        <a:srgbClr val="FBB03B"/>
      </a:accent4>
      <a:accent5>
        <a:srgbClr val="FCCB00"/>
      </a:accent5>
      <a:accent6>
        <a:srgbClr val="70AD47"/>
      </a:accent6>
      <a:hlink>
        <a:srgbClr val="666666"/>
      </a:hlink>
      <a:folHlink>
        <a:srgbClr val="666666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086952_TF34420931.potx" id="{8B490676-E4AA-429F-896C-57945FE58FFA}" vid="{99D694AA-13E9-4B4A-9849-FA9669D5696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1EA929613AF947AE84059292199DE0" ma:contentTypeVersion="2" ma:contentTypeDescription="Create a new document." ma:contentTypeScope="" ma:versionID="b27f3526982805cb304e8753ca278717">
  <xsd:schema xmlns:xsd="http://www.w3.org/2001/XMLSchema" xmlns:xs="http://www.w3.org/2001/XMLSchema" xmlns:p="http://schemas.microsoft.com/office/2006/metadata/properties" xmlns:ns2="b17f10db-feef-42ad-b1e4-2f072cb317e8" targetNamespace="http://schemas.microsoft.com/office/2006/metadata/properties" ma:root="true" ma:fieldsID="66ca33549bf2a8f694e075dfac69403d" ns2:_="">
    <xsd:import namespace="b17f10db-feef-42ad-b1e4-2f072cb317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7f10db-feef-42ad-b1e4-2f072cb317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6599C0-B0B6-415D-9B63-E273EEA0EBF7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b17f10db-feef-42ad-b1e4-2f072cb317e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C77D2B4-BF22-4A4A-98A6-C755DD410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7f10db-feef-42ad-b1e4-2f072cb31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B6EBAF-D3F1-4C38-B9E9-9D4DBDA13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Linha do tempo de etapas de projeto</Template>
  <TotalTime>4666</TotalTime>
  <Words>506</Words>
  <Application>Microsoft Office PowerPoint</Application>
  <PresentationFormat>Personalizar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Verdana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Tema-</dc:title>
  <dc:creator/>
  <cp:lastModifiedBy>Fatec Jundiai - 114 Gestao do Teams</cp:lastModifiedBy>
  <cp:revision>11</cp:revision>
  <dcterms:created xsi:type="dcterms:W3CDTF">2022-10-05T15:09:22Z</dcterms:created>
  <dcterms:modified xsi:type="dcterms:W3CDTF">2024-04-13T11:39:19Z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0x010100861EA929613AF947AE84059292199DE0</vt:lpwstr>
  </property>
</Properties>
</file>